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22" y="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0B785E1-EA32-41B8-A6D4-1D257E045D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48" y="395288"/>
            <a:ext cx="5960103" cy="842486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5E9D33-7FED-4F42-BD06-6DBF40FC0989}"/>
              </a:ext>
            </a:extLst>
          </p:cNvPr>
          <p:cNvSpPr txBox="1"/>
          <p:nvPr/>
        </p:nvSpPr>
        <p:spPr>
          <a:xfrm>
            <a:off x="1907704" y="2411760"/>
            <a:ext cx="4320480" cy="800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Награждается</a:t>
            </a:r>
          </a:p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кандидат юридических наук, доцента,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декан факультета «Экономика, управление и право» Ростовского государственного университета путей сообщения </a:t>
            </a:r>
          </a:p>
          <a:p>
            <a:pPr algn="ctr"/>
            <a:r>
              <a:rPr lang="ru-RU" sz="20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Фёдоров </a:t>
            </a:r>
          </a:p>
          <a:p>
            <a:pPr algn="ctr"/>
            <a:r>
              <a:rPr lang="ru-RU" sz="20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Александр Витальевич</a:t>
            </a:r>
          </a:p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за большой личный вклад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в решение задач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Года педагога и наставника в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Российской Федерации,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развитие юридического образования и осуществление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наставнической деятельности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BF11AF-6877-49F7-9373-9E94B5D17833}"/>
              </a:ext>
            </a:extLst>
          </p:cNvPr>
          <p:cNvSpPr txBox="1"/>
          <p:nvPr/>
        </p:nvSpPr>
        <p:spPr>
          <a:xfrm>
            <a:off x="1916832" y="6885548"/>
            <a:ext cx="43204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Ассоциации юридических вузов,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юридических наук,,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                                           </a:t>
            </a:r>
            <a:r>
              <a:rPr lang="ru-RU" b="1" dirty="0"/>
              <a:t>Бабурин С.Н.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BD1DB9-E831-4BAF-8F8C-F64928DB0674}"/>
              </a:ext>
            </a:extLst>
          </p:cNvPr>
          <p:cNvSpPr txBox="1"/>
          <p:nvPr/>
        </p:nvSpPr>
        <p:spPr>
          <a:xfrm>
            <a:off x="2060848" y="8100392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января 2024 года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6AE0EB-F207-4366-967D-021D3C686AE2}"/>
              </a:ext>
            </a:extLst>
          </p:cNvPr>
          <p:cNvSpPr txBox="1"/>
          <p:nvPr/>
        </p:nvSpPr>
        <p:spPr>
          <a:xfrm>
            <a:off x="2060848" y="611560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Bahnschrift SemiLight SemiConde" panose="020B0502040204020203" pitchFamily="34" charset="0"/>
                <a:cs typeface="Times New Roman" panose="02020603050405020304" pitchFamily="18" charset="0"/>
              </a:rPr>
              <a:t>Ассоциация юридических вузов</a:t>
            </a:r>
            <a:endParaRPr lang="ru-RU" dirty="0">
              <a:latin typeface="Bahnschrift SemiLight SemiConde" panose="020B050204020402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5159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71</Words>
  <Application>Microsoft Office PowerPoint</Application>
  <PresentationFormat>Экран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Bahnschrift SemiLight SemiConde</vt:lpstr>
      <vt:lpstr>Calibri</vt:lpstr>
      <vt:lpstr>Times New Roman</vt:lpstr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Липунов Валерий Иванович</cp:lastModifiedBy>
  <cp:revision>37</cp:revision>
  <cp:lastPrinted>2024-01-29T16:46:34Z</cp:lastPrinted>
  <dcterms:created xsi:type="dcterms:W3CDTF">2023-04-18T15:55:02Z</dcterms:created>
  <dcterms:modified xsi:type="dcterms:W3CDTF">2024-02-01T15:59:27Z</dcterms:modified>
</cp:coreProperties>
</file>