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125.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117.xml"/>
  <Override ContentType="application/vnd.openxmlformats-officedocument.presentationml.notesSlide+xml" PartName="/ppt/notesSlides/notesSlide3.xml"/>
  <Override ContentType="application/vnd.openxmlformats-officedocument.presentationml.notesSlide+xml" PartName="/ppt/notesSlides/notesSlide91.xml"/>
  <Override ContentType="application/vnd.openxmlformats-officedocument.presentationml.notesSlide+xml" PartName="/ppt/notesSlides/notesSlide133.xml"/>
  <Override ContentType="application/vnd.openxmlformats-officedocument.presentationml.notesSlide+xml" PartName="/ppt/notesSlides/notesSlide109.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07.xml"/>
  <Override ContentType="application/vnd.openxmlformats-officedocument.presentationml.notesSlide+xml" PartName="/ppt/notesSlides/notesSlide100.xml"/>
  <Override ContentType="application/vnd.openxmlformats-officedocument.presentationml.notesSlide+xml" PartName="/ppt/notesSlides/notesSlide4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77.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119.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105.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135.xml"/>
  <Override ContentType="application/vnd.openxmlformats-officedocument.presentationml.notesSlide+xml" PartName="/ppt/notesSlides/notesSlide93.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123.xml"/>
  <Override ContentType="application/vnd.openxmlformats-officedocument.presentationml.notesSlide+xml" PartName="/ppt/notesSlides/notesSlide110.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112.xml"/>
  <Override ContentType="application/vnd.openxmlformats-officedocument.presentationml.notesSlide+xml" PartName="/ppt/notesSlides/notesSlide103.xml"/>
  <Override ContentType="application/vnd.openxmlformats-officedocument.presentationml.notesSlide+xml" PartName="/ppt/notesSlides/notesSlide97.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89.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120.xml"/>
  <Override ContentType="application/vnd.openxmlformats-officedocument.presentationml.notesSlide+xml" PartName="/ppt/notesSlides/notesSlide20.xml"/>
  <Override ContentType="application/vnd.openxmlformats-officedocument.presentationml.notesSlide+xml" PartName="/ppt/notesSlides/notesSlide129.xml"/>
  <Override ContentType="application/vnd.openxmlformats-officedocument.presentationml.notesSlide+xml" PartName="/ppt/notesSlides/notesSlide60.xml"/>
  <Override ContentType="application/vnd.openxmlformats-officedocument.presentationml.notesSlide+xml" PartName="/ppt/notesSlides/notesSlide18.xml"/>
  <Override ContentType="application/vnd.openxmlformats-officedocument.presentationml.notesSlide+xml" PartName="/ppt/notesSlides/notesSlide48.xml"/>
  <Override ContentType="application/vnd.openxmlformats-officedocument.presentationml.notesSlide+xml" PartName="/ppt/notesSlides/notesSlide131.xml"/>
  <Override ContentType="application/vnd.openxmlformats-officedocument.presentationml.notesSlide+xml" PartName="/ppt/notesSlides/notesSlide127.xml"/>
  <Override ContentType="application/vnd.openxmlformats-officedocument.presentationml.notesSlide+xml" PartName="/ppt/notesSlides/notesSlide114.xml"/>
  <Override ContentType="application/vnd.openxmlformats-officedocument.presentationml.notesSlide+xml" PartName="/ppt/notesSlides/notesSlide101.xml"/>
  <Override ContentType="application/vnd.openxmlformats-officedocument.presentationml.notesSlide+xml" PartName="/ppt/notesSlides/notesSlide95.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1.xml"/>
  <Override ContentType="application/vnd.openxmlformats-officedocument.presentationml.notesSlide+xml" PartName="/ppt/notesSlides/notesSlide92.xml"/>
  <Override ContentType="application/vnd.openxmlformats-officedocument.presentationml.notesSlide+xml" PartName="/ppt/notesSlides/notesSlide84.xml"/>
  <Override ContentType="application/vnd.openxmlformats-officedocument.presentationml.notesSlide+xml" PartName="/ppt/notesSlides/notesSlide116.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24.xml"/>
  <Override ContentType="application/vnd.openxmlformats-officedocument.presentationml.notesSlide+xml" PartName="/ppt/notesSlides/notesSlide126.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82.xml"/>
  <Override ContentType="application/vnd.openxmlformats-officedocument.presentationml.notesSlide+xml" PartName="/ppt/notesSlides/notesSlide94.xml"/>
  <Override ContentType="application/vnd.openxmlformats-officedocument.presentationml.notesSlide+xml" PartName="/ppt/notesSlides/notesSlide51.xml"/>
  <Override ContentType="application/vnd.openxmlformats-officedocument.presentationml.notesSlide+xml" PartName="/ppt/notesSlides/notesSlide108.xml"/>
  <Override ContentType="application/vnd.openxmlformats-officedocument.presentationml.notesSlide+xml" PartName="/ppt/notesSlides/notesSlide90.xml"/>
  <Override ContentType="application/vnd.openxmlformats-officedocument.presentationml.notesSlide+xml" PartName="/ppt/notesSlides/notesSlide1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106.xml"/>
  <Override ContentType="application/vnd.openxmlformats-officedocument.presentationml.notesSlide+xml" PartName="/ppt/notesSlides/notesSlide99.xml"/>
  <Override ContentType="application/vnd.openxmlformats-officedocument.presentationml.notesSlide+xml" PartName="/ppt/notesSlides/notesSlide56.xml"/>
  <Override ContentType="application/vnd.openxmlformats-officedocument.presentationml.notesSlide+xml" PartName="/ppt/notesSlides/notesSlide122.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118.xml"/>
  <Override ContentType="application/vnd.openxmlformats-officedocument.presentationml.notesSlide+xml" PartName="/ppt/notesSlides/notesSlide7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2.xml"/>
  <Override ContentType="application/vnd.openxmlformats-officedocument.presentationml.notesSlide+xml" PartName="/ppt/notesSlides/notesSlide62.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28.xml"/>
  <Override ContentType="application/vnd.openxmlformats-officedocument.presentationml.notesSlide+xml" PartName="/ppt/notesSlides/notesSlide1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113.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98.xml"/>
  <Override ContentType="application/vnd.openxmlformats-officedocument.presentationml.notesSlide+xml" PartName="/ppt/notesSlides/notesSlide104.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3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21.xml"/>
  <Override ContentType="application/vnd.openxmlformats-officedocument.presentationml.notesSlide+xml" PartName="/ppt/notesSlides/notesSlide6.xml"/>
  <Override ContentType="application/vnd.openxmlformats-officedocument.presentationml.notesSlide+xml" PartName="/ppt/notesSlides/notesSlide128.xml"/>
  <Override ContentType="application/vnd.openxmlformats-officedocument.presentationml.notesSlide+xml" PartName="/ppt/notesSlides/notesSlide79.xml"/>
  <Override ContentType="application/vnd.openxmlformats-officedocument.presentationml.notesSlide+xml" PartName="/ppt/notesSlides/notesSlide132.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96.xml"/>
  <Override ContentType="application/vnd.openxmlformats-officedocument.presentationml.notesSlide+xml" PartName="/ppt/notesSlides/notesSlide102.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115.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121.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105.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13.xml"/>
  <Override ContentType="application/vnd.openxmlformats-officedocument.presentationml.slide+xml" PartName="/ppt/slides/slide68.xml"/>
  <Override ContentType="application/vnd.openxmlformats-officedocument.presentationml.slide+xml" PartName="/ppt/slides/slide94.xml"/>
  <Override ContentType="application/vnd.openxmlformats-officedocument.presentationml.slide+xml" PartName="/ppt/slides/slide84.xml"/>
  <Override ContentType="application/vnd.openxmlformats-officedocument.presentationml.slide+xml" PartName="/ppt/slides/slide107.xml"/>
  <Override ContentType="application/vnd.openxmlformats-officedocument.presentationml.slide+xml" PartName="/ppt/slides/slide37.xml"/>
  <Override ContentType="application/vnd.openxmlformats-officedocument.presentationml.slide+xml" PartName="/ppt/slides/slide123.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111.xml"/>
  <Override ContentType="application/vnd.openxmlformats-officedocument.presentationml.slide+xml" PartName="/ppt/slides/slide53.xml"/>
  <Override ContentType="application/vnd.openxmlformats-officedocument.presentationml.slide+xml" PartName="/ppt/slides/slide96.xml"/>
  <Override ContentType="application/vnd.openxmlformats-officedocument.presentationml.slide+xml" PartName="/ppt/slides/slide48.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18.xml"/>
  <Override ContentType="application/vnd.openxmlformats-officedocument.presentationml.slide+xml" PartName="/ppt/slides/slide12.xml"/>
  <Override ContentType="application/vnd.openxmlformats-officedocument.presentationml.slide+xml" PartName="/ppt/slides/slide108.xml"/>
  <Override ContentType="application/vnd.openxmlformats-officedocument.presentationml.slide+xml" PartName="/ppt/slides/slide98.xml"/>
  <Override ContentType="application/vnd.openxmlformats-officedocument.presentationml.slide+xml" PartName="/ppt/slides/slide125.xml"/>
  <Override ContentType="application/vnd.openxmlformats-officedocument.presentationml.slide+xml" PartName="/ppt/slides/slide72.xml"/>
  <Override ContentType="application/vnd.openxmlformats-officedocument.presentationml.slide+xml" PartName="/ppt/slides/slide135.xml"/>
  <Override ContentType="application/vnd.openxmlformats-officedocument.presentationml.slide+xml" PartName="/ppt/slides/slide20.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76.xml"/>
  <Override ContentType="application/vnd.openxmlformats-officedocument.presentationml.slide+xml" PartName="/ppt/slides/slide129.xml"/>
  <Override ContentType="application/vnd.openxmlformats-officedocument.presentationml.slide+xml" PartName="/ppt/slides/slide63.xml"/>
  <Override ContentType="application/vnd.openxmlformats-officedocument.presentationml.slide+xml" PartName="/ppt/slides/slide131.xml"/>
  <Override ContentType="application/vnd.openxmlformats-officedocument.presentationml.slide+xml" PartName="/ppt/slides/slide93.xml"/>
  <Override ContentType="application/vnd.openxmlformats-officedocument.presentationml.slide+xml" PartName="/ppt/slides/slide101.xml"/>
  <Override ContentType="application/vnd.openxmlformats-officedocument.presentationml.slide+xml" PartName="/ppt/slides/slide116.xml"/>
  <Override ContentType="application/vnd.openxmlformats-officedocument.presentationml.slide+xml" PartName="/ppt/slides/slide80.xml"/>
  <Override ContentType="application/vnd.openxmlformats-officedocument.presentationml.slide+xml" PartName="/ppt/slides/slide103.xml"/>
  <Override ContentType="application/vnd.openxmlformats-officedocument.presentationml.slide+xml" PartName="/ppt/slides/slide61.xml"/>
  <Override ContentType="application/vnd.openxmlformats-officedocument.presentationml.slide+xml" PartName="/ppt/slides/slide133.xml"/>
  <Override ContentType="application/vnd.openxmlformats-officedocument.presentationml.slide+xml" PartName="/ppt/slides/slide91.xml"/>
  <Override ContentType="application/vnd.openxmlformats-officedocument.presentationml.slide+xml" PartName="/ppt/slides/slide114.xml"/>
  <Override ContentType="application/vnd.openxmlformats-officedocument.presentationml.slide+xml" PartName="/ppt/slides/slide31.xml"/>
  <Override ContentType="application/vnd.openxmlformats-officedocument.presentationml.slide+xml" PartName="/ppt/slides/slide127.xml"/>
  <Override ContentType="application/vnd.openxmlformats-officedocument.presentationml.slide+xml" PartName="/ppt/slides/slide120.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12.xml"/>
  <Override ContentType="application/vnd.openxmlformats-officedocument.presentationml.slide+xml" PartName="/ppt/slides/slide9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42.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122.xml"/>
  <Override ContentType="application/vnd.openxmlformats-officedocument.presentationml.slide+xml" PartName="/ppt/slides/slide130.xml"/>
  <Override ContentType="application/vnd.openxmlformats-officedocument.presentationml.slide+xml" PartName="/ppt/slides/slide16.xml"/>
  <Override ContentType="application/vnd.openxmlformats-officedocument.presentationml.slide+xml" PartName="/ppt/slides/slide104.xml"/>
  <Override ContentType="application/vnd.openxmlformats-officedocument.presentationml.slide+xml" PartName="/ppt/slides/slide24.xml"/>
  <Override ContentType="application/vnd.openxmlformats-officedocument.presentationml.slide+xml" PartName="/ppt/slides/slide97.xml"/>
  <Override ContentType="application/vnd.openxmlformats-officedocument.presentationml.slide+xml" PartName="/ppt/slides/slide11.xml"/>
  <Override ContentType="application/vnd.openxmlformats-officedocument.presentationml.slide+xml" PartName="/ppt/slides/slide110.xml"/>
  <Override ContentType="application/vnd.openxmlformats-officedocument.presentationml.slide+xml" PartName="/ppt/slides/slide6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79.xml"/>
  <Override ContentType="application/vnd.openxmlformats-officedocument.presentationml.slide+xml" PartName="/ppt/slides/slide49.xml"/>
  <Override ContentType="application/vnd.openxmlformats-officedocument.presentationml.slide+xml" PartName="/ppt/slides/slide124.xml"/>
  <Override ContentType="application/vnd.openxmlformats-officedocument.presentationml.slide+xml" PartName="/ppt/slides/slide83.xml"/>
  <Override ContentType="application/vnd.openxmlformats-officedocument.presentationml.slide+xml" PartName="/ppt/slides/slide106.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119.xml"/>
  <Override ContentType="application/vnd.openxmlformats-officedocument.presentationml.slide+xml" PartName="/ppt/slides/slide40.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126.xml"/>
  <Override ContentType="application/vnd.openxmlformats-officedocument.presentationml.slide+xml" PartName="/ppt/slides/slide109.xml"/>
  <Override ContentType="application/vnd.openxmlformats-officedocument.presentationml.slide+xml" PartName="/ppt/slides/slide134.xml"/>
  <Override ContentType="application/vnd.openxmlformats-officedocument.presentationml.slide+xml" PartName="/ppt/slides/slide99.xml"/>
  <Override ContentType="application/vnd.openxmlformats-officedocument.presentationml.slide+xml" PartName="/ppt/slides/slide3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47.xml"/>
  <Override ContentType="application/vnd.openxmlformats-officedocument.presentationml.slide+xml" PartName="/ppt/slides/slide21.xml"/>
  <Override ContentType="application/vnd.openxmlformats-officedocument.presentationml.slide+xml" PartName="/ppt/slides/slide100.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90.xml"/>
  <Override ContentType="application/vnd.openxmlformats-officedocument.presentationml.slide+xml" PartName="/ppt/slides/slide8.xml"/>
  <Override ContentType="application/vnd.openxmlformats-officedocument.presentationml.slide+xml" PartName="/ppt/slides/slide117.xml"/>
  <Override ContentType="application/vnd.openxmlformats-officedocument.presentationml.slide+xml" PartName="/ppt/slides/slide132.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88.xml"/>
  <Override ContentType="application/vnd.openxmlformats-officedocument.presentationml.slide+xml" PartName="/ppt/slides/slide128.xml"/>
  <Override ContentType="application/vnd.openxmlformats-officedocument.presentationml.slide+xml" PartName="/ppt/slides/slide92.xml"/>
  <Override ContentType="application/vnd.openxmlformats-officedocument.presentationml.slide+xml" PartName="/ppt/slides/slide115.xml"/>
  <Override ContentType="application/vnd.openxmlformats-officedocument.presentationml.slide+xml" PartName="/ppt/slides/slide10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showSpecialPlsOnTitleSld="0">
  <p:sldMasterIdLst>
    <p:sldMasterId id="2147483661" r:id="rId4"/>
    <p:sldMasterId id="2147483662"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 id="324" r:id="rId75"/>
    <p:sldId id="325" r:id="rId76"/>
    <p:sldId id="326" r:id="rId77"/>
    <p:sldId id="327" r:id="rId78"/>
    <p:sldId id="328" r:id="rId79"/>
    <p:sldId id="329" r:id="rId80"/>
    <p:sldId id="330" r:id="rId81"/>
    <p:sldId id="331" r:id="rId82"/>
    <p:sldId id="332" r:id="rId83"/>
    <p:sldId id="333" r:id="rId84"/>
    <p:sldId id="334" r:id="rId85"/>
    <p:sldId id="335" r:id="rId86"/>
    <p:sldId id="336" r:id="rId87"/>
    <p:sldId id="337" r:id="rId88"/>
    <p:sldId id="338" r:id="rId89"/>
    <p:sldId id="339" r:id="rId90"/>
    <p:sldId id="340" r:id="rId91"/>
    <p:sldId id="341" r:id="rId92"/>
    <p:sldId id="342" r:id="rId93"/>
    <p:sldId id="343" r:id="rId94"/>
    <p:sldId id="344" r:id="rId95"/>
    <p:sldId id="345" r:id="rId96"/>
    <p:sldId id="346" r:id="rId97"/>
    <p:sldId id="347" r:id="rId98"/>
    <p:sldId id="348" r:id="rId99"/>
    <p:sldId id="349" r:id="rId100"/>
    <p:sldId id="350" r:id="rId101"/>
    <p:sldId id="351" r:id="rId102"/>
    <p:sldId id="352" r:id="rId103"/>
    <p:sldId id="353" r:id="rId104"/>
    <p:sldId id="354" r:id="rId105"/>
    <p:sldId id="355" r:id="rId106"/>
    <p:sldId id="356" r:id="rId107"/>
    <p:sldId id="357" r:id="rId108"/>
    <p:sldId id="358" r:id="rId109"/>
    <p:sldId id="359" r:id="rId110"/>
    <p:sldId id="360" r:id="rId111"/>
    <p:sldId id="361" r:id="rId112"/>
    <p:sldId id="362" r:id="rId113"/>
    <p:sldId id="363" r:id="rId114"/>
    <p:sldId id="364" r:id="rId115"/>
    <p:sldId id="365" r:id="rId116"/>
    <p:sldId id="366" r:id="rId117"/>
    <p:sldId id="367" r:id="rId118"/>
    <p:sldId id="368" r:id="rId119"/>
    <p:sldId id="369" r:id="rId120"/>
    <p:sldId id="370" r:id="rId121"/>
    <p:sldId id="371" r:id="rId122"/>
    <p:sldId id="372" r:id="rId123"/>
    <p:sldId id="373" r:id="rId124"/>
    <p:sldId id="374" r:id="rId125"/>
    <p:sldId id="375" r:id="rId126"/>
    <p:sldId id="376" r:id="rId127"/>
    <p:sldId id="377" r:id="rId128"/>
    <p:sldId id="378" r:id="rId129"/>
    <p:sldId id="379" r:id="rId130"/>
    <p:sldId id="380" r:id="rId131"/>
    <p:sldId id="381" r:id="rId132"/>
    <p:sldId id="382" r:id="rId133"/>
    <p:sldId id="383" r:id="rId134"/>
    <p:sldId id="384" r:id="rId135"/>
    <p:sldId id="385" r:id="rId136"/>
    <p:sldId id="386" r:id="rId137"/>
    <p:sldId id="387" r:id="rId138"/>
    <p:sldId id="388" r:id="rId139"/>
    <p:sldId id="389" r:id="rId140"/>
    <p:sldId id="390" r:id="rId141"/>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07" Type="http://schemas.openxmlformats.org/officeDocument/2006/relationships/slide" Target="slides/slide101.xml"/><Relationship Id="rId106" Type="http://schemas.openxmlformats.org/officeDocument/2006/relationships/slide" Target="slides/slide100.xml"/><Relationship Id="rId105" Type="http://schemas.openxmlformats.org/officeDocument/2006/relationships/slide" Target="slides/slide99.xml"/><Relationship Id="rId104" Type="http://schemas.openxmlformats.org/officeDocument/2006/relationships/slide" Target="slides/slide98.xml"/><Relationship Id="rId109" Type="http://schemas.openxmlformats.org/officeDocument/2006/relationships/slide" Target="slides/slide103.xml"/><Relationship Id="rId108" Type="http://schemas.openxmlformats.org/officeDocument/2006/relationships/slide" Target="slides/slide102.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103" Type="http://schemas.openxmlformats.org/officeDocument/2006/relationships/slide" Target="slides/slide97.xml"/><Relationship Id="rId102" Type="http://schemas.openxmlformats.org/officeDocument/2006/relationships/slide" Target="slides/slide96.xml"/><Relationship Id="rId101" Type="http://schemas.openxmlformats.org/officeDocument/2006/relationships/slide" Target="slides/slide95.xml"/><Relationship Id="rId100" Type="http://schemas.openxmlformats.org/officeDocument/2006/relationships/slide" Target="slides/slide94.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29" Type="http://schemas.openxmlformats.org/officeDocument/2006/relationships/slide" Target="slides/slide123.xml"/><Relationship Id="rId128" Type="http://schemas.openxmlformats.org/officeDocument/2006/relationships/slide" Target="slides/slide122.xml"/><Relationship Id="rId127" Type="http://schemas.openxmlformats.org/officeDocument/2006/relationships/slide" Target="slides/slide121.xml"/><Relationship Id="rId126" Type="http://schemas.openxmlformats.org/officeDocument/2006/relationships/slide" Target="slides/slide120.xml"/><Relationship Id="rId26" Type="http://schemas.openxmlformats.org/officeDocument/2006/relationships/slide" Target="slides/slide20.xml"/><Relationship Id="rId121" Type="http://schemas.openxmlformats.org/officeDocument/2006/relationships/slide" Target="slides/slide115.xml"/><Relationship Id="rId25" Type="http://schemas.openxmlformats.org/officeDocument/2006/relationships/slide" Target="slides/slide19.xml"/><Relationship Id="rId120" Type="http://schemas.openxmlformats.org/officeDocument/2006/relationships/slide" Target="slides/slide114.xml"/><Relationship Id="rId28" Type="http://schemas.openxmlformats.org/officeDocument/2006/relationships/slide" Target="slides/slide22.xml"/><Relationship Id="rId27" Type="http://schemas.openxmlformats.org/officeDocument/2006/relationships/slide" Target="slides/slide21.xml"/><Relationship Id="rId125" Type="http://schemas.openxmlformats.org/officeDocument/2006/relationships/slide" Target="slides/slide119.xml"/><Relationship Id="rId29" Type="http://schemas.openxmlformats.org/officeDocument/2006/relationships/slide" Target="slides/slide23.xml"/><Relationship Id="rId124" Type="http://schemas.openxmlformats.org/officeDocument/2006/relationships/slide" Target="slides/slide118.xml"/><Relationship Id="rId123" Type="http://schemas.openxmlformats.org/officeDocument/2006/relationships/slide" Target="slides/slide117.xml"/><Relationship Id="rId122" Type="http://schemas.openxmlformats.org/officeDocument/2006/relationships/slide" Target="slides/slide116.xml"/><Relationship Id="rId95" Type="http://schemas.openxmlformats.org/officeDocument/2006/relationships/slide" Target="slides/slide89.xml"/><Relationship Id="rId94" Type="http://schemas.openxmlformats.org/officeDocument/2006/relationships/slide" Target="slides/slide88.xml"/><Relationship Id="rId97" Type="http://schemas.openxmlformats.org/officeDocument/2006/relationships/slide" Target="slides/slide91.xml"/><Relationship Id="rId96" Type="http://schemas.openxmlformats.org/officeDocument/2006/relationships/slide" Target="slides/slide90.xml"/><Relationship Id="rId11" Type="http://schemas.openxmlformats.org/officeDocument/2006/relationships/slide" Target="slides/slide5.xml"/><Relationship Id="rId99" Type="http://schemas.openxmlformats.org/officeDocument/2006/relationships/slide" Target="slides/slide93.xml"/><Relationship Id="rId10" Type="http://schemas.openxmlformats.org/officeDocument/2006/relationships/slide" Target="slides/slide4.xml"/><Relationship Id="rId98" Type="http://schemas.openxmlformats.org/officeDocument/2006/relationships/slide" Target="slides/slide92.xml"/><Relationship Id="rId13" Type="http://schemas.openxmlformats.org/officeDocument/2006/relationships/slide" Target="slides/slide7.xml"/><Relationship Id="rId12" Type="http://schemas.openxmlformats.org/officeDocument/2006/relationships/slide" Target="slides/slide6.xml"/><Relationship Id="rId91" Type="http://schemas.openxmlformats.org/officeDocument/2006/relationships/slide" Target="slides/slide85.xml"/><Relationship Id="rId90" Type="http://schemas.openxmlformats.org/officeDocument/2006/relationships/slide" Target="slides/slide84.xml"/><Relationship Id="rId93" Type="http://schemas.openxmlformats.org/officeDocument/2006/relationships/slide" Target="slides/slide87.xml"/><Relationship Id="rId92" Type="http://schemas.openxmlformats.org/officeDocument/2006/relationships/slide" Target="slides/slide86.xml"/><Relationship Id="rId118" Type="http://schemas.openxmlformats.org/officeDocument/2006/relationships/slide" Target="slides/slide112.xml"/><Relationship Id="rId117" Type="http://schemas.openxmlformats.org/officeDocument/2006/relationships/slide" Target="slides/slide111.xml"/><Relationship Id="rId116" Type="http://schemas.openxmlformats.org/officeDocument/2006/relationships/slide" Target="slides/slide110.xml"/><Relationship Id="rId115" Type="http://schemas.openxmlformats.org/officeDocument/2006/relationships/slide" Target="slides/slide109.xml"/><Relationship Id="rId119" Type="http://schemas.openxmlformats.org/officeDocument/2006/relationships/slide" Target="slides/slide113.xml"/><Relationship Id="rId15" Type="http://schemas.openxmlformats.org/officeDocument/2006/relationships/slide" Target="slides/slide9.xml"/><Relationship Id="rId110" Type="http://schemas.openxmlformats.org/officeDocument/2006/relationships/slide" Target="slides/slide104.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14" Type="http://schemas.openxmlformats.org/officeDocument/2006/relationships/slide" Target="slides/slide108.xml"/><Relationship Id="rId18" Type="http://schemas.openxmlformats.org/officeDocument/2006/relationships/slide" Target="slides/slide12.xml"/><Relationship Id="rId113" Type="http://schemas.openxmlformats.org/officeDocument/2006/relationships/slide" Target="slides/slide107.xml"/><Relationship Id="rId112" Type="http://schemas.openxmlformats.org/officeDocument/2006/relationships/slide" Target="slides/slide106.xml"/><Relationship Id="rId111" Type="http://schemas.openxmlformats.org/officeDocument/2006/relationships/slide" Target="slides/slide105.xml"/><Relationship Id="rId84" Type="http://schemas.openxmlformats.org/officeDocument/2006/relationships/slide" Target="slides/slide78.xml"/><Relationship Id="rId83" Type="http://schemas.openxmlformats.org/officeDocument/2006/relationships/slide" Target="slides/slide77.xml"/><Relationship Id="rId86" Type="http://schemas.openxmlformats.org/officeDocument/2006/relationships/slide" Target="slides/slide80.xml"/><Relationship Id="rId85" Type="http://schemas.openxmlformats.org/officeDocument/2006/relationships/slide" Target="slides/slide79.xml"/><Relationship Id="rId88" Type="http://schemas.openxmlformats.org/officeDocument/2006/relationships/slide" Target="slides/slide82.xml"/><Relationship Id="rId87" Type="http://schemas.openxmlformats.org/officeDocument/2006/relationships/slide" Target="slides/slide81.xml"/><Relationship Id="rId89" Type="http://schemas.openxmlformats.org/officeDocument/2006/relationships/slide" Target="slides/slide83.xml"/><Relationship Id="rId80" Type="http://schemas.openxmlformats.org/officeDocument/2006/relationships/slide" Target="slides/slide74.xml"/><Relationship Id="rId82" Type="http://schemas.openxmlformats.org/officeDocument/2006/relationships/slide" Target="slides/slide76.xml"/><Relationship Id="rId81" Type="http://schemas.openxmlformats.org/officeDocument/2006/relationships/slide" Target="slides/slide75.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1" Type="http://schemas.openxmlformats.org/officeDocument/2006/relationships/slide" Target="slides/slide135.xml"/><Relationship Id="rId140" Type="http://schemas.openxmlformats.org/officeDocument/2006/relationships/slide" Target="slides/slide134.xml"/><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slide" Target="slides/slide67.xml"/><Relationship Id="rId72" Type="http://schemas.openxmlformats.org/officeDocument/2006/relationships/slide" Target="slides/slide66.xml"/><Relationship Id="rId75" Type="http://schemas.openxmlformats.org/officeDocument/2006/relationships/slide" Target="slides/slide69.xml"/><Relationship Id="rId74" Type="http://schemas.openxmlformats.org/officeDocument/2006/relationships/slide" Target="slides/slide68.xml"/><Relationship Id="rId77" Type="http://schemas.openxmlformats.org/officeDocument/2006/relationships/slide" Target="slides/slide71.xml"/><Relationship Id="rId76" Type="http://schemas.openxmlformats.org/officeDocument/2006/relationships/slide" Target="slides/slide70.xml"/><Relationship Id="rId79" Type="http://schemas.openxmlformats.org/officeDocument/2006/relationships/slide" Target="slides/slide73.xml"/><Relationship Id="rId78" Type="http://schemas.openxmlformats.org/officeDocument/2006/relationships/slide" Target="slides/slide72.xml"/><Relationship Id="rId71" Type="http://schemas.openxmlformats.org/officeDocument/2006/relationships/slide" Target="slides/slide65.xml"/><Relationship Id="rId70" Type="http://schemas.openxmlformats.org/officeDocument/2006/relationships/slide" Target="slides/slide64.xml"/><Relationship Id="rId139" Type="http://schemas.openxmlformats.org/officeDocument/2006/relationships/slide" Target="slides/slide133.xml"/><Relationship Id="rId138" Type="http://schemas.openxmlformats.org/officeDocument/2006/relationships/slide" Target="slides/slide132.xml"/><Relationship Id="rId137" Type="http://schemas.openxmlformats.org/officeDocument/2006/relationships/slide" Target="slides/slide131.xml"/><Relationship Id="rId132" Type="http://schemas.openxmlformats.org/officeDocument/2006/relationships/slide" Target="slides/slide126.xml"/><Relationship Id="rId131" Type="http://schemas.openxmlformats.org/officeDocument/2006/relationships/slide" Target="slides/slide125.xml"/><Relationship Id="rId130" Type="http://schemas.openxmlformats.org/officeDocument/2006/relationships/slide" Target="slides/slide124.xml"/><Relationship Id="rId136" Type="http://schemas.openxmlformats.org/officeDocument/2006/relationships/slide" Target="slides/slide130.xml"/><Relationship Id="rId135" Type="http://schemas.openxmlformats.org/officeDocument/2006/relationships/slide" Target="slides/slide129.xml"/><Relationship Id="rId134" Type="http://schemas.openxmlformats.org/officeDocument/2006/relationships/slide" Target="slides/slide128.xml"/><Relationship Id="rId133" Type="http://schemas.openxmlformats.org/officeDocument/2006/relationships/slide" Target="slides/slide127.xml"/><Relationship Id="rId62" Type="http://schemas.openxmlformats.org/officeDocument/2006/relationships/slide" Target="slides/slide56.xml"/><Relationship Id="rId61" Type="http://schemas.openxmlformats.org/officeDocument/2006/relationships/slide" Target="slides/slide55.xml"/><Relationship Id="rId64" Type="http://schemas.openxmlformats.org/officeDocument/2006/relationships/slide" Target="slides/slide58.xml"/><Relationship Id="rId63" Type="http://schemas.openxmlformats.org/officeDocument/2006/relationships/slide" Target="slides/slide57.xml"/><Relationship Id="rId66" Type="http://schemas.openxmlformats.org/officeDocument/2006/relationships/slide" Target="slides/slide60.xml"/><Relationship Id="rId65" Type="http://schemas.openxmlformats.org/officeDocument/2006/relationships/slide" Target="slides/slide59.xml"/><Relationship Id="rId68" Type="http://schemas.openxmlformats.org/officeDocument/2006/relationships/slide" Target="slides/slide62.xml"/><Relationship Id="rId67" Type="http://schemas.openxmlformats.org/officeDocument/2006/relationships/slide" Target="slides/slide61.xml"/><Relationship Id="rId60" Type="http://schemas.openxmlformats.org/officeDocument/2006/relationships/slide" Target="slides/slide54.xml"/><Relationship Id="rId69" Type="http://schemas.openxmlformats.org/officeDocument/2006/relationships/slide" Target="slides/slide6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55" Type="http://schemas.openxmlformats.org/officeDocument/2006/relationships/slide" Target="slides/slide49.xml"/><Relationship Id="rId54" Type="http://schemas.openxmlformats.org/officeDocument/2006/relationships/slide" Target="slides/slide48.xml"/><Relationship Id="rId57" Type="http://schemas.openxmlformats.org/officeDocument/2006/relationships/slide" Target="slides/slide51.xml"/><Relationship Id="rId56" Type="http://schemas.openxmlformats.org/officeDocument/2006/relationships/slide" Target="slides/slide50.xml"/><Relationship Id="rId59" Type="http://schemas.openxmlformats.org/officeDocument/2006/relationships/slide" Target="slides/slide53.xml"/><Relationship Id="rId58" Type="http://schemas.openxmlformats.org/officeDocument/2006/relationships/slide" Target="slides/slide5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4" name="Google Shape;4;n"/>
          <p:cNvSpPr txBox="1"/>
          <p:nvPr>
            <p:ph idx="10" type="dt"/>
          </p:nvPr>
        </p:nvSpPr>
        <p:spPr>
          <a:xfrm>
            <a:off x="3884612"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7" name="Google Shape;7;n"/>
          <p:cNvSpPr txBox="1"/>
          <p:nvPr>
            <p:ph idx="11" type="ftr"/>
          </p:nvPr>
        </p:nvSpPr>
        <p:spPr>
          <a:xfrm>
            <a:off x="0" y="8685212"/>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8" name="Google Shape;8;n"/>
          <p:cNvSpPr txBox="1"/>
          <p:nvPr>
            <p:ph idx="12" type="sldNum"/>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8" name="Shape 108"/>
        <p:cNvGrpSpPr/>
        <p:nvPr/>
      </p:nvGrpSpPr>
      <p:grpSpPr>
        <a:xfrm>
          <a:off x="0" y="0"/>
          <a:ext cx="0" cy="0"/>
          <a:chOff x="0" y="0"/>
          <a:chExt cx="0" cy="0"/>
        </a:xfrm>
      </p:grpSpPr>
      <p:sp>
        <p:nvSpPr>
          <p:cNvPr id="109" name="Google Shape;109;p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0" name="Google Shape;110;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3" name="Shape 183"/>
        <p:cNvGrpSpPr/>
        <p:nvPr/>
      </p:nvGrpSpPr>
      <p:grpSpPr>
        <a:xfrm>
          <a:off x="0" y="0"/>
          <a:ext cx="0" cy="0"/>
          <a:chOff x="0" y="0"/>
          <a:chExt cx="0" cy="0"/>
        </a:xfrm>
      </p:grpSpPr>
      <p:sp>
        <p:nvSpPr>
          <p:cNvPr id="184" name="Google Shape;184;p10: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0" lang="en-US" sz="1800" u="none">
                <a:solidFill>
                  <a:srgbClr val="000000"/>
                </a:solidFill>
                <a:latin typeface="Arial"/>
                <a:ea typeface="Arial"/>
                <a:cs typeface="Arial"/>
                <a:sym typeface="Arial"/>
              </a:rPr>
              <a:t>‹#›</a:t>
            </a:fld>
            <a:endParaRPr/>
          </a:p>
        </p:txBody>
      </p:sp>
      <p:sp>
        <p:nvSpPr>
          <p:cNvPr id="185" name="Google Shape;185;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86" name="Google Shape;186;p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228600" rtl="0" algn="l">
              <a:spcBef>
                <a:spcPts val="0"/>
              </a:spcBef>
              <a:spcAft>
                <a:spcPts val="0"/>
              </a:spcAft>
              <a:buSzPts val="1800"/>
              <a:buNone/>
            </a:pPr>
            <a:r>
              <a:rPr lang="en-US"/>
              <a:t>Первичные цели при создании UML были следующими:</a:t>
            </a:r>
            <a:endParaRPr/>
          </a:p>
          <a:p>
            <a:pPr indent="0" lvl="0" marL="228600" rtl="0" algn="l">
              <a:spcBef>
                <a:spcPts val="0"/>
              </a:spcBef>
              <a:spcAft>
                <a:spcPts val="0"/>
              </a:spcAft>
              <a:buSzPts val="1800"/>
              <a:buNone/>
            </a:pPr>
            <a:r>
              <a:rPr lang="en-US"/>
              <a:t>Предоставить пользователям готовый к использованию язык визуального моделирования, так чтобы они могли разрабатывать и обмениваться выразительными моделями. </a:t>
            </a:r>
            <a:endParaRPr/>
          </a:p>
          <a:p>
            <a:pPr indent="0" lvl="0" marL="228600" rtl="0" algn="l">
              <a:spcBef>
                <a:spcPts val="0"/>
              </a:spcBef>
              <a:spcAft>
                <a:spcPts val="0"/>
              </a:spcAft>
              <a:buSzPts val="1800"/>
              <a:buNone/>
            </a:pPr>
            <a:r>
              <a:rPr lang="en-US"/>
              <a:t>Предоставить механизмы расширения и специализации, для расширения заложенных концепций. </a:t>
            </a:r>
            <a:endParaRPr/>
          </a:p>
          <a:p>
            <a:pPr indent="0" lvl="0" marL="228600" rtl="0" algn="l">
              <a:spcBef>
                <a:spcPts val="0"/>
              </a:spcBef>
              <a:spcAft>
                <a:spcPts val="0"/>
              </a:spcAft>
              <a:buSzPts val="1800"/>
              <a:buNone/>
            </a:pPr>
            <a:r>
              <a:rPr lang="en-US"/>
              <a:t>Быть независимым от определенного языка программирования и процесса разработки. </a:t>
            </a:r>
            <a:endParaRPr/>
          </a:p>
          <a:p>
            <a:pPr indent="0" lvl="0" marL="228600" rtl="0" algn="l">
              <a:spcBef>
                <a:spcPts val="0"/>
              </a:spcBef>
              <a:spcAft>
                <a:spcPts val="0"/>
              </a:spcAft>
              <a:buSzPts val="1800"/>
              <a:buNone/>
            </a:pPr>
            <a:r>
              <a:rPr lang="en-US"/>
              <a:t>Предоставить формальную базу для понимания языка моделирования. </a:t>
            </a:r>
            <a:endParaRPr/>
          </a:p>
          <a:p>
            <a:pPr indent="0" lvl="0" marL="228600" rtl="0" algn="l">
              <a:spcBef>
                <a:spcPts val="0"/>
              </a:spcBef>
              <a:spcAft>
                <a:spcPts val="0"/>
              </a:spcAft>
              <a:buSzPts val="1800"/>
              <a:buNone/>
            </a:pPr>
            <a:r>
              <a:rPr lang="en-US"/>
              <a:t>Интегрировать лучший практический опыт разработок. </a:t>
            </a:r>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78" name="Shape 1478"/>
        <p:cNvGrpSpPr/>
        <p:nvPr/>
      </p:nvGrpSpPr>
      <p:grpSpPr>
        <a:xfrm>
          <a:off x="0" y="0"/>
          <a:ext cx="0" cy="0"/>
          <a:chOff x="0" y="0"/>
          <a:chExt cx="0" cy="0"/>
        </a:xfrm>
      </p:grpSpPr>
      <p:sp>
        <p:nvSpPr>
          <p:cNvPr id="1479" name="Google Shape;1479;p10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80" name="Google Shape;1480;p10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91" name="Shape 1491"/>
        <p:cNvGrpSpPr/>
        <p:nvPr/>
      </p:nvGrpSpPr>
      <p:grpSpPr>
        <a:xfrm>
          <a:off x="0" y="0"/>
          <a:ext cx="0" cy="0"/>
          <a:chOff x="0" y="0"/>
          <a:chExt cx="0" cy="0"/>
        </a:xfrm>
      </p:grpSpPr>
      <p:sp>
        <p:nvSpPr>
          <p:cNvPr id="1492" name="Google Shape;1492;p10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93" name="Google Shape;1493;p10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12" name="Shape 1512"/>
        <p:cNvGrpSpPr/>
        <p:nvPr/>
      </p:nvGrpSpPr>
      <p:grpSpPr>
        <a:xfrm>
          <a:off x="0" y="0"/>
          <a:ext cx="0" cy="0"/>
          <a:chOff x="0" y="0"/>
          <a:chExt cx="0" cy="0"/>
        </a:xfrm>
      </p:grpSpPr>
      <p:sp>
        <p:nvSpPr>
          <p:cNvPr id="1513" name="Google Shape;1513;p10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14" name="Google Shape;1514;p10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21" name="Shape 1521"/>
        <p:cNvGrpSpPr/>
        <p:nvPr/>
      </p:nvGrpSpPr>
      <p:grpSpPr>
        <a:xfrm>
          <a:off x="0" y="0"/>
          <a:ext cx="0" cy="0"/>
          <a:chOff x="0" y="0"/>
          <a:chExt cx="0" cy="0"/>
        </a:xfrm>
      </p:grpSpPr>
      <p:sp>
        <p:nvSpPr>
          <p:cNvPr id="1522" name="Google Shape;1522;p10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23" name="Google Shape;1523;p10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56" name="Shape 1556"/>
        <p:cNvGrpSpPr/>
        <p:nvPr/>
      </p:nvGrpSpPr>
      <p:grpSpPr>
        <a:xfrm>
          <a:off x="0" y="0"/>
          <a:ext cx="0" cy="0"/>
          <a:chOff x="0" y="0"/>
          <a:chExt cx="0" cy="0"/>
        </a:xfrm>
      </p:grpSpPr>
      <p:sp>
        <p:nvSpPr>
          <p:cNvPr id="1557" name="Google Shape;1557;p10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58" name="Google Shape;1558;p10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65" name="Shape 1565"/>
        <p:cNvGrpSpPr/>
        <p:nvPr/>
      </p:nvGrpSpPr>
      <p:grpSpPr>
        <a:xfrm>
          <a:off x="0" y="0"/>
          <a:ext cx="0" cy="0"/>
          <a:chOff x="0" y="0"/>
          <a:chExt cx="0" cy="0"/>
        </a:xfrm>
      </p:grpSpPr>
      <p:sp>
        <p:nvSpPr>
          <p:cNvPr id="1566" name="Google Shape;1566;p10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67" name="Google Shape;1567;p10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74" name="Shape 1574"/>
        <p:cNvGrpSpPr/>
        <p:nvPr/>
      </p:nvGrpSpPr>
      <p:grpSpPr>
        <a:xfrm>
          <a:off x="0" y="0"/>
          <a:ext cx="0" cy="0"/>
          <a:chOff x="0" y="0"/>
          <a:chExt cx="0" cy="0"/>
        </a:xfrm>
      </p:grpSpPr>
      <p:sp>
        <p:nvSpPr>
          <p:cNvPr id="1575" name="Google Shape;1575;p10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76" name="Google Shape;1576;p10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86" name="Shape 1586"/>
        <p:cNvGrpSpPr/>
        <p:nvPr/>
      </p:nvGrpSpPr>
      <p:grpSpPr>
        <a:xfrm>
          <a:off x="0" y="0"/>
          <a:ext cx="0" cy="0"/>
          <a:chOff x="0" y="0"/>
          <a:chExt cx="0" cy="0"/>
        </a:xfrm>
      </p:grpSpPr>
      <p:sp>
        <p:nvSpPr>
          <p:cNvPr id="1587" name="Google Shape;1587;p10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88" name="Google Shape;1588;p10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95" name="Shape 1595"/>
        <p:cNvGrpSpPr/>
        <p:nvPr/>
      </p:nvGrpSpPr>
      <p:grpSpPr>
        <a:xfrm>
          <a:off x="0" y="0"/>
          <a:ext cx="0" cy="0"/>
          <a:chOff x="0" y="0"/>
          <a:chExt cx="0" cy="0"/>
        </a:xfrm>
      </p:grpSpPr>
      <p:sp>
        <p:nvSpPr>
          <p:cNvPr id="1596" name="Google Shape;1596;p10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97" name="Google Shape;1597;p10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15" name="Shape 1615"/>
        <p:cNvGrpSpPr/>
        <p:nvPr/>
      </p:nvGrpSpPr>
      <p:grpSpPr>
        <a:xfrm>
          <a:off x="0" y="0"/>
          <a:ext cx="0" cy="0"/>
          <a:chOff x="0" y="0"/>
          <a:chExt cx="0" cy="0"/>
        </a:xfrm>
      </p:grpSpPr>
      <p:sp>
        <p:nvSpPr>
          <p:cNvPr id="1616" name="Google Shape;1616;p109: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0" lang="en-US" sz="1800" u="none">
                <a:solidFill>
                  <a:srgbClr val="000000"/>
                </a:solidFill>
                <a:latin typeface="Arial"/>
                <a:ea typeface="Arial"/>
                <a:cs typeface="Arial"/>
                <a:sym typeface="Arial"/>
              </a:rPr>
              <a:t>‹#›</a:t>
            </a:fld>
            <a:endParaRPr/>
          </a:p>
        </p:txBody>
      </p:sp>
      <p:sp>
        <p:nvSpPr>
          <p:cNvPr id="1617" name="Google Shape;1617;p10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618" name="Google Shape;1618;p10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rPr lang="en-US"/>
              <a:t>Диаграмма состояний описывает процесс изменения состояний только одного класса, а точнее – одного экземпляра определенного класса, т. е. моделирует все возможные изменения в состоянии конкретного объекта. При этом изменение состояния объекта может быть вызвано внешними воздействиями со стороны других объектов или извне. Именно для описания реакции объекта на подобные внешние воздействия и используются диаграммы состояний.</a:t>
            </a:r>
            <a:endParaRPr/>
          </a:p>
          <a:p>
            <a:pPr indent="0" lvl="0" marL="0" rtl="0" algn="l">
              <a:spcBef>
                <a:spcPts val="0"/>
              </a:spcBef>
              <a:spcAft>
                <a:spcPts val="0"/>
              </a:spcAft>
              <a:buSzPts val="1800"/>
              <a:buNone/>
            </a:pPr>
            <a:r>
              <a:rPr lang="en-US"/>
              <a:t>Главное предназначение этой диаграммы — описать возможные последовательности состояний и переходов, которые в совокупности характеризуют поведение элемента модели в течение его жизненного цикла. </a:t>
            </a:r>
            <a:endParaRPr/>
          </a:p>
          <a:p>
            <a:pPr indent="0" lvl="0" marL="0" rtl="0" algn="l">
              <a:spcBef>
                <a:spcPts val="0"/>
              </a:spcBef>
              <a:spcAft>
                <a:spcPts val="0"/>
              </a:spcAft>
              <a:buSzPts val="1800"/>
              <a:buNone/>
            </a:pPr>
            <a:r>
              <a:rPr lang="en-US"/>
              <a:t>Диаграмма состояний по существу является графом специального вида, который представляет некоторый автомат. Понятие автомата в контексте UML обладает довольно специфической семантикой, основанной на теории автоматов. Вершинами этого графа являются состояния и некоторые другие типы элементов автомата (псевдосостояния), которые изображаются соответствующими графическими символами. Дуги графа служат для обозначения переходов из состояния в состояние. Диаграммы состояний могут быть вложены друг в друга, образуя вложенные диаграммы более детального представления отдельных элементов модели.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5" name="Shape 195"/>
        <p:cNvGrpSpPr/>
        <p:nvPr/>
      </p:nvGrpSpPr>
      <p:grpSpPr>
        <a:xfrm>
          <a:off x="0" y="0"/>
          <a:ext cx="0" cy="0"/>
          <a:chOff x="0" y="0"/>
          <a:chExt cx="0" cy="0"/>
        </a:xfrm>
      </p:grpSpPr>
      <p:sp>
        <p:nvSpPr>
          <p:cNvPr id="196" name="Google Shape;196;p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7" name="Google Shape;197;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34" name="Shape 1634"/>
        <p:cNvGrpSpPr/>
        <p:nvPr/>
      </p:nvGrpSpPr>
      <p:grpSpPr>
        <a:xfrm>
          <a:off x="0" y="0"/>
          <a:ext cx="0" cy="0"/>
          <a:chOff x="0" y="0"/>
          <a:chExt cx="0" cy="0"/>
        </a:xfrm>
      </p:grpSpPr>
      <p:sp>
        <p:nvSpPr>
          <p:cNvPr id="1635" name="Google Shape;1635;p1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36" name="Google Shape;1636;p1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53" name="Shape 1653"/>
        <p:cNvGrpSpPr/>
        <p:nvPr/>
      </p:nvGrpSpPr>
      <p:grpSpPr>
        <a:xfrm>
          <a:off x="0" y="0"/>
          <a:ext cx="0" cy="0"/>
          <a:chOff x="0" y="0"/>
          <a:chExt cx="0" cy="0"/>
        </a:xfrm>
      </p:grpSpPr>
      <p:sp>
        <p:nvSpPr>
          <p:cNvPr id="1654" name="Google Shape;1654;p111: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0" lang="en-US" sz="1800" u="none">
                <a:solidFill>
                  <a:srgbClr val="000000"/>
                </a:solidFill>
                <a:latin typeface="Arial"/>
                <a:ea typeface="Arial"/>
                <a:cs typeface="Arial"/>
                <a:sym typeface="Arial"/>
              </a:rPr>
              <a:t>‹#›</a:t>
            </a:fld>
            <a:endParaRPr/>
          </a:p>
        </p:txBody>
      </p:sp>
      <p:sp>
        <p:nvSpPr>
          <p:cNvPr id="1655" name="Google Shape;1655;p1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656" name="Google Shape;1656;p1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000"/>
              <a:buNone/>
            </a:pPr>
            <a:r>
              <a:rPr lang="en-US" sz="1000"/>
              <a:t>1. Переход объекта из состояния в состояние происходит мгновенно.</a:t>
            </a:r>
            <a:endParaRPr/>
          </a:p>
          <a:p>
            <a:pPr indent="0" lvl="0" marL="0" rtl="0" algn="l">
              <a:spcBef>
                <a:spcPts val="0"/>
              </a:spcBef>
              <a:spcAft>
                <a:spcPts val="0"/>
              </a:spcAft>
              <a:buSzPts val="1000"/>
              <a:buNone/>
            </a:pPr>
            <a:r>
              <a:rPr lang="en-US" sz="1000"/>
              <a:t>2. Автомат не запоминает историю перемещения из состояния в состояние.</a:t>
            </a:r>
            <a:endParaRPr/>
          </a:p>
          <a:p>
            <a:pPr indent="0" lvl="0" marL="0" rtl="0" algn="l">
              <a:spcBef>
                <a:spcPts val="0"/>
              </a:spcBef>
              <a:spcAft>
                <a:spcPts val="0"/>
              </a:spcAft>
              <a:buSzPts val="1000"/>
              <a:buNone/>
            </a:pPr>
            <a:r>
              <a:rPr lang="en-US" sz="1000"/>
              <a:t>3. В каждый момент времени автомат может находиться в одном и только в одном из своих состояний.</a:t>
            </a:r>
            <a:endParaRPr/>
          </a:p>
          <a:p>
            <a:pPr indent="0" lvl="0" marL="0" rtl="0" algn="l">
              <a:spcBef>
                <a:spcPts val="0"/>
              </a:spcBef>
              <a:spcAft>
                <a:spcPts val="0"/>
              </a:spcAft>
              <a:buSzPts val="1000"/>
              <a:buNone/>
            </a:pPr>
            <a:r>
              <a:rPr lang="en-US" sz="1000"/>
              <a:t>4. При этом автомат может находиться в отдельном состоянии как угодно долго, если не происходит никаких событий.</a:t>
            </a:r>
            <a:endParaRPr/>
          </a:p>
          <a:p>
            <a:pPr indent="0" lvl="0" marL="0" rtl="0" algn="l">
              <a:spcBef>
                <a:spcPts val="0"/>
              </a:spcBef>
              <a:spcAft>
                <a:spcPts val="0"/>
              </a:spcAft>
              <a:buSzPts val="1000"/>
              <a:buNone/>
            </a:pPr>
            <a:r>
              <a:rPr lang="en-US" sz="1000"/>
              <a:t>5. Время на диаграмме состояний присутствует в неявном виде, хотя для отдельных событий может быть указан интервал времени и в явном виде.</a:t>
            </a:r>
            <a:endParaRPr/>
          </a:p>
          <a:p>
            <a:pPr indent="0" lvl="0" marL="0" rtl="0" algn="l">
              <a:spcBef>
                <a:spcPts val="0"/>
              </a:spcBef>
              <a:spcAft>
                <a:spcPts val="0"/>
              </a:spcAft>
              <a:buSzPts val="1000"/>
              <a:buNone/>
            </a:pPr>
            <a:r>
              <a:rPr lang="en-US" sz="1000"/>
              <a:t>6. Количество состояний автомата должно быть обязательно конечным (в языке UML рассматриваются только конечные автоматы), и все они должны быть специфицированы явным образом.</a:t>
            </a:r>
            <a:endParaRPr/>
          </a:p>
          <a:p>
            <a:pPr indent="0" lvl="0" marL="0" rtl="0" algn="l">
              <a:spcBef>
                <a:spcPts val="0"/>
              </a:spcBef>
              <a:spcAft>
                <a:spcPts val="0"/>
              </a:spcAft>
              <a:buSzPts val="1000"/>
              <a:buNone/>
            </a:pPr>
            <a:r>
              <a:rPr lang="en-US" sz="1000"/>
              <a:t>7. Граф автомата не должен содержать изолированных состояний и переходов. Это условие означает, что для каждого из состояний, кроме начального, должно быть определено предшествующее состояние. Каждый переход должен обязательно соединять два состояния автомата. Допускается переход из состояния в себя, такой переход еще называют "петлей".</a:t>
            </a:r>
            <a:endParaRPr/>
          </a:p>
          <a:p>
            <a:pPr indent="0" lvl="0" marL="0" rtl="0" algn="l">
              <a:spcBef>
                <a:spcPts val="0"/>
              </a:spcBef>
              <a:spcAft>
                <a:spcPts val="0"/>
              </a:spcAft>
              <a:buSzPts val="1000"/>
              <a:buNone/>
            </a:pPr>
            <a:r>
              <a:rPr lang="en-US" sz="1000"/>
              <a:t>8. Автомат не должен содержать конфликтующих переходов, т. е. таких переходов из одного и того же состояния, когда объект одновременно может перейти в два и более последующих состояния (кроме случая параллельных подавтоматов). В языке UML исключение конфликтов возможно на основе введения так называемых сторожевых условий.</a:t>
            </a:r>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71" name="Shape 1671"/>
        <p:cNvGrpSpPr/>
        <p:nvPr/>
      </p:nvGrpSpPr>
      <p:grpSpPr>
        <a:xfrm>
          <a:off x="0" y="0"/>
          <a:ext cx="0" cy="0"/>
          <a:chOff x="0" y="0"/>
          <a:chExt cx="0" cy="0"/>
        </a:xfrm>
      </p:grpSpPr>
      <p:sp>
        <p:nvSpPr>
          <p:cNvPr id="1672" name="Google Shape;1672;p112: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0" lang="en-US" sz="1800" u="none">
                <a:solidFill>
                  <a:srgbClr val="000000"/>
                </a:solidFill>
                <a:latin typeface="Arial"/>
                <a:ea typeface="Arial"/>
                <a:cs typeface="Arial"/>
                <a:sym typeface="Arial"/>
              </a:rPr>
              <a:t>‹#›</a:t>
            </a:fld>
            <a:endParaRPr/>
          </a:p>
        </p:txBody>
      </p:sp>
      <p:sp>
        <p:nvSpPr>
          <p:cNvPr id="1673" name="Google Shape;1673;p1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674" name="Google Shape;1674;p1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rPr lang="en-US"/>
              <a:t>Состояние может быть задано в виде набора конкретных значений атрибутов класса или объекта, при этом изменение их отдельных значений будет отражать изменение состояния моделируемого класса или объекта. Следует заметить, что не каждый атрибут класса может характеризовать его состояние. Как правило, имеют значение только такие свойства элементов системы, которые отражают динамический или функциональный аспект ее поведения.</a:t>
            </a:r>
            <a:endParaRPr/>
          </a:p>
          <a:p>
            <a:pPr indent="0" lvl="0" marL="0" rtl="0" algn="l">
              <a:spcBef>
                <a:spcPts val="0"/>
              </a:spcBef>
              <a:spcAft>
                <a:spcPts val="0"/>
              </a:spcAft>
              <a:buSzPts val="1800"/>
              <a:buNone/>
            </a:pPr>
            <a:r>
              <a:rPr lang="en-US"/>
              <a:t>Состояние на диаграмме изображается прямоугольником со скругленными вершинами. В нем записывается имя состояния.</a:t>
            </a:r>
            <a:endParaRPr/>
          </a:p>
          <a:p>
            <a:pPr indent="0" lvl="0" marL="0" rtl="0" algn="l">
              <a:spcBef>
                <a:spcPts val="0"/>
              </a:spcBef>
              <a:spcAft>
                <a:spcPts val="0"/>
              </a:spcAft>
              <a:buSzPts val="1800"/>
              <a:buNone/>
            </a:pPr>
            <a:r>
              <a:rPr lang="en-US"/>
              <a:t>Рекомендуется в качестве имени использовать глаголы в настоящем времени (звенит, печатает, ожидает) или соответствующие причастия (занят, свободен, передано, получено).</a:t>
            </a:r>
            <a:endParaRPr/>
          </a:p>
          <a:p>
            <a:pPr indent="0" lvl="0" marL="0" rtl="0" algn="l">
              <a:spcBef>
                <a:spcPts val="0"/>
              </a:spcBef>
              <a:spcAft>
                <a:spcPts val="0"/>
              </a:spcAft>
              <a:buSzPts val="1800"/>
              <a:buNone/>
            </a:pPr>
            <a:r>
              <a:rPr lang="en-US"/>
              <a:t>Прямоугольник может быть разделен на две секции горизонтальной линией. В верхней секции записывается имя состояния, а в нижней  — список некоторых внутренних действий или переходов в данном состоянии. При этом под действием в языке UML понимают некоторую атомарную операцию, выполнение которой приводит к изменению состояния или возврату некоторого значения (например, "истина" или "ложь"). </a:t>
            </a:r>
            <a:endParaRPr/>
          </a:p>
          <a:p>
            <a:pPr indent="0" lvl="0" marL="0" rtl="0" algn="l">
              <a:spcBef>
                <a:spcPts val="0"/>
              </a:spcBef>
              <a:spcAft>
                <a:spcPts val="0"/>
              </a:spcAft>
              <a:buNone/>
            </a:pPr>
            <a:r>
              <a:t/>
            </a:r>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91" name="Shape 1691"/>
        <p:cNvGrpSpPr/>
        <p:nvPr/>
      </p:nvGrpSpPr>
      <p:grpSpPr>
        <a:xfrm>
          <a:off x="0" y="0"/>
          <a:ext cx="0" cy="0"/>
          <a:chOff x="0" y="0"/>
          <a:chExt cx="0" cy="0"/>
        </a:xfrm>
      </p:grpSpPr>
      <p:sp>
        <p:nvSpPr>
          <p:cNvPr id="1692" name="Google Shape;1692;p11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93" name="Google Shape;1693;p1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12" name="Shape 1712"/>
        <p:cNvGrpSpPr/>
        <p:nvPr/>
      </p:nvGrpSpPr>
      <p:grpSpPr>
        <a:xfrm>
          <a:off x="0" y="0"/>
          <a:ext cx="0" cy="0"/>
          <a:chOff x="0" y="0"/>
          <a:chExt cx="0" cy="0"/>
        </a:xfrm>
      </p:grpSpPr>
      <p:sp>
        <p:nvSpPr>
          <p:cNvPr id="1713" name="Google Shape;1713;p114: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0" lang="en-US" sz="1800" u="none">
                <a:solidFill>
                  <a:srgbClr val="000000"/>
                </a:solidFill>
                <a:latin typeface="Arial"/>
                <a:ea typeface="Arial"/>
                <a:cs typeface="Arial"/>
                <a:sym typeface="Arial"/>
              </a:rPr>
              <a:t>‹#›</a:t>
            </a:fld>
            <a:endParaRPr/>
          </a:p>
        </p:txBody>
      </p:sp>
      <p:sp>
        <p:nvSpPr>
          <p:cNvPr id="1714" name="Google Shape;1714;p1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715" name="Google Shape;1715;p1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rPr lang="en-US"/>
              <a:t>Метка действия указывает на обстоятельства или условия, при которых будет выполняться деятельность, определенная выражением действия:</a:t>
            </a:r>
            <a:endParaRPr/>
          </a:p>
          <a:p>
            <a:pPr indent="0" lvl="0" marL="0" rtl="0" algn="l">
              <a:spcBef>
                <a:spcPts val="0"/>
              </a:spcBef>
              <a:spcAft>
                <a:spcPts val="0"/>
              </a:spcAft>
              <a:buSzPts val="1800"/>
              <a:buNone/>
            </a:pPr>
            <a:r>
              <a:rPr lang="en-US"/>
              <a:t>entry — эта метка указывает на действие, которое выполняется в момент входа в данное состояние (входное действие); </a:t>
            </a:r>
            <a:endParaRPr/>
          </a:p>
          <a:p>
            <a:pPr indent="0" lvl="0" marL="0" rtl="0" algn="l">
              <a:spcBef>
                <a:spcPts val="0"/>
              </a:spcBef>
              <a:spcAft>
                <a:spcPts val="0"/>
              </a:spcAft>
              <a:buSzPts val="1800"/>
              <a:buNone/>
            </a:pPr>
            <a:r>
              <a:rPr lang="en-US"/>
              <a:t>exit — эта метка указывает на действие, которое выполняется в момент выхода из данного состояния (выходное действие); </a:t>
            </a:r>
            <a:endParaRPr/>
          </a:p>
          <a:p>
            <a:pPr indent="0" lvl="0" marL="0" rtl="0" algn="l">
              <a:spcBef>
                <a:spcPts val="0"/>
              </a:spcBef>
              <a:spcAft>
                <a:spcPts val="0"/>
              </a:spcAft>
              <a:buSzPts val="1800"/>
              <a:buNone/>
            </a:pPr>
            <a:r>
              <a:rPr lang="en-US"/>
              <a:t>do — эта метка специфицирует деятельность, которая выполняется в течение всего времени, пока объект находится в данном состоянии, или до тех пор, пока не закончится вычисление, специфицированное следующим за ней выражением действия;</a:t>
            </a:r>
            <a:endParaRPr/>
          </a:p>
          <a:p>
            <a:pPr indent="0" lvl="0" marL="0" rtl="0" algn="l">
              <a:spcBef>
                <a:spcPts val="0"/>
              </a:spcBef>
              <a:spcAft>
                <a:spcPts val="0"/>
              </a:spcAft>
              <a:buSzPts val="1800"/>
              <a:buNone/>
            </a:pPr>
            <a:r>
              <a:rPr lang="en-US"/>
              <a:t>include – используется для обращения к подавтомату, при этом следующее за ней действие содержит имя этого подавтомата.</a:t>
            </a:r>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22" name="Shape 1722"/>
        <p:cNvGrpSpPr/>
        <p:nvPr/>
      </p:nvGrpSpPr>
      <p:grpSpPr>
        <a:xfrm>
          <a:off x="0" y="0"/>
          <a:ext cx="0" cy="0"/>
          <a:chOff x="0" y="0"/>
          <a:chExt cx="0" cy="0"/>
        </a:xfrm>
      </p:grpSpPr>
      <p:sp>
        <p:nvSpPr>
          <p:cNvPr id="1723" name="Google Shape;1723;p11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24" name="Google Shape;1724;p1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31" name="Shape 1731"/>
        <p:cNvGrpSpPr/>
        <p:nvPr/>
      </p:nvGrpSpPr>
      <p:grpSpPr>
        <a:xfrm>
          <a:off x="0" y="0"/>
          <a:ext cx="0" cy="0"/>
          <a:chOff x="0" y="0"/>
          <a:chExt cx="0" cy="0"/>
        </a:xfrm>
      </p:grpSpPr>
      <p:sp>
        <p:nvSpPr>
          <p:cNvPr id="1732" name="Google Shape;1732;p116: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0" lang="en-US" sz="1800" u="none">
                <a:solidFill>
                  <a:srgbClr val="000000"/>
                </a:solidFill>
                <a:latin typeface="Arial"/>
                <a:ea typeface="Arial"/>
                <a:cs typeface="Arial"/>
                <a:sym typeface="Arial"/>
              </a:rPr>
              <a:t>‹#›</a:t>
            </a:fld>
            <a:endParaRPr/>
          </a:p>
        </p:txBody>
      </p:sp>
      <p:sp>
        <p:nvSpPr>
          <p:cNvPr id="1733" name="Google Shape;1733;p1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734" name="Google Shape;1734;p11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rPr lang="en-US"/>
              <a:t>Начальное состояние представляет собой частный случай состояния, которое не содержит никаких внутренних действий. В этом состоянии находится объект по умолчанию в начальный момент времени. Оно служит для указания на диаграмме состояний графической области, от которой начинается процесс изменения состояний. Графически начальное состояние в языке UML обозначается в виде закрашенного кружка, из которого может только выходить стрелка, соответствующая переходу.</a:t>
            </a:r>
            <a:endParaRPr/>
          </a:p>
          <a:p>
            <a:pPr indent="0" lvl="0" marL="0" rtl="0" algn="l">
              <a:spcBef>
                <a:spcPts val="0"/>
              </a:spcBef>
              <a:spcAft>
                <a:spcPts val="0"/>
              </a:spcAft>
              <a:buSzPts val="1800"/>
              <a:buNone/>
            </a:pPr>
            <a:r>
              <a:rPr lang="en-US"/>
              <a:t>Конечное (финальное) состояние представляет собой частный случай состояния, которое также не содержит никаких внутренних действий. В этом состоянии будет находиться объект по умолчанию после завершения работы автомата в конечный момент времени. Оно служит для указания на диаграмме состояний графической области, в которой завершается процесс изменения состояний или жизненный цикл данного объекта. Графически конечное состояние в языке UML обозначается в виде закрашенного кружка, помещенного в окружность, в которую может только входить стрелка, соответствующая переходу. </a:t>
            </a:r>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42" name="Shape 1742"/>
        <p:cNvGrpSpPr/>
        <p:nvPr/>
      </p:nvGrpSpPr>
      <p:grpSpPr>
        <a:xfrm>
          <a:off x="0" y="0"/>
          <a:ext cx="0" cy="0"/>
          <a:chOff x="0" y="0"/>
          <a:chExt cx="0" cy="0"/>
        </a:xfrm>
      </p:grpSpPr>
      <p:sp>
        <p:nvSpPr>
          <p:cNvPr id="1743" name="Google Shape;1743;p11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44" name="Google Shape;1744;p1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53" name="Shape 1753"/>
        <p:cNvGrpSpPr/>
        <p:nvPr/>
      </p:nvGrpSpPr>
      <p:grpSpPr>
        <a:xfrm>
          <a:off x="0" y="0"/>
          <a:ext cx="0" cy="0"/>
          <a:chOff x="0" y="0"/>
          <a:chExt cx="0" cy="0"/>
        </a:xfrm>
      </p:grpSpPr>
      <p:sp>
        <p:nvSpPr>
          <p:cNvPr id="1754" name="Google Shape;1754;p11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55" name="Google Shape;1755;p1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62" name="Shape 1762"/>
        <p:cNvGrpSpPr/>
        <p:nvPr/>
      </p:nvGrpSpPr>
      <p:grpSpPr>
        <a:xfrm>
          <a:off x="0" y="0"/>
          <a:ext cx="0" cy="0"/>
          <a:chOff x="0" y="0"/>
          <a:chExt cx="0" cy="0"/>
        </a:xfrm>
      </p:grpSpPr>
      <p:sp>
        <p:nvSpPr>
          <p:cNvPr id="1763" name="Google Shape;1763;p11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64" name="Google Shape;1764;p1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7" name="Shape 207"/>
        <p:cNvGrpSpPr/>
        <p:nvPr/>
      </p:nvGrpSpPr>
      <p:grpSpPr>
        <a:xfrm>
          <a:off x="0" y="0"/>
          <a:ext cx="0" cy="0"/>
          <a:chOff x="0" y="0"/>
          <a:chExt cx="0" cy="0"/>
        </a:xfrm>
      </p:grpSpPr>
      <p:sp>
        <p:nvSpPr>
          <p:cNvPr id="208" name="Google Shape;208;p12: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0" lang="en-US" sz="1800" u="none">
                <a:solidFill>
                  <a:srgbClr val="000000"/>
                </a:solidFill>
                <a:latin typeface="Arial"/>
                <a:ea typeface="Arial"/>
                <a:cs typeface="Arial"/>
                <a:sym typeface="Arial"/>
              </a:rPr>
              <a:t>‹#›</a:t>
            </a:fld>
            <a:endParaRPr/>
          </a:p>
        </p:txBody>
      </p:sp>
      <p:sp>
        <p:nvSpPr>
          <p:cNvPr id="209" name="Google Shape;209;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10" name="Google Shape;210;p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rPr lang="en-US"/>
              <a:t>Диаграммы, добавленные в версии UML 2.0</a:t>
            </a:r>
            <a:endParaRPr/>
          </a:p>
        </p:txBody>
      </p:sp>
    </p:spTree>
  </p:cSld>
  <p:clrMapOvr>
    <a:masterClrMapping/>
  </p:clrMapOvr>
</p:notes>
</file>

<file path=ppt/notesSlides/notesSlide1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68" name="Shape 1768"/>
        <p:cNvGrpSpPr/>
        <p:nvPr/>
      </p:nvGrpSpPr>
      <p:grpSpPr>
        <a:xfrm>
          <a:off x="0" y="0"/>
          <a:ext cx="0" cy="0"/>
          <a:chOff x="0" y="0"/>
          <a:chExt cx="0" cy="0"/>
        </a:xfrm>
      </p:grpSpPr>
      <p:sp>
        <p:nvSpPr>
          <p:cNvPr id="1769" name="Google Shape;1769;p12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70" name="Google Shape;1770;p1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77" name="Shape 1777"/>
        <p:cNvGrpSpPr/>
        <p:nvPr/>
      </p:nvGrpSpPr>
      <p:grpSpPr>
        <a:xfrm>
          <a:off x="0" y="0"/>
          <a:ext cx="0" cy="0"/>
          <a:chOff x="0" y="0"/>
          <a:chExt cx="0" cy="0"/>
        </a:xfrm>
      </p:grpSpPr>
      <p:sp>
        <p:nvSpPr>
          <p:cNvPr id="1778" name="Google Shape;1778;p12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79" name="Google Shape;1779;p1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99" name="Shape 1799"/>
        <p:cNvGrpSpPr/>
        <p:nvPr/>
      </p:nvGrpSpPr>
      <p:grpSpPr>
        <a:xfrm>
          <a:off x="0" y="0"/>
          <a:ext cx="0" cy="0"/>
          <a:chOff x="0" y="0"/>
          <a:chExt cx="0" cy="0"/>
        </a:xfrm>
      </p:grpSpPr>
      <p:sp>
        <p:nvSpPr>
          <p:cNvPr id="1800" name="Google Shape;1800;p12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01" name="Google Shape;1801;p1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20" name="Shape 1820"/>
        <p:cNvGrpSpPr/>
        <p:nvPr/>
      </p:nvGrpSpPr>
      <p:grpSpPr>
        <a:xfrm>
          <a:off x="0" y="0"/>
          <a:ext cx="0" cy="0"/>
          <a:chOff x="0" y="0"/>
          <a:chExt cx="0" cy="0"/>
        </a:xfrm>
      </p:grpSpPr>
      <p:sp>
        <p:nvSpPr>
          <p:cNvPr id="1821" name="Google Shape;1821;p12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22" name="Google Shape;1822;p1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26" name="Shape 1826"/>
        <p:cNvGrpSpPr/>
        <p:nvPr/>
      </p:nvGrpSpPr>
      <p:grpSpPr>
        <a:xfrm>
          <a:off x="0" y="0"/>
          <a:ext cx="0" cy="0"/>
          <a:chOff x="0" y="0"/>
          <a:chExt cx="0" cy="0"/>
        </a:xfrm>
      </p:grpSpPr>
      <p:sp>
        <p:nvSpPr>
          <p:cNvPr id="1827" name="Google Shape;1827;p124: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0" lang="en-US" sz="1800" u="none">
                <a:solidFill>
                  <a:srgbClr val="000000"/>
                </a:solidFill>
                <a:latin typeface="Arial"/>
                <a:ea typeface="Arial"/>
                <a:cs typeface="Arial"/>
                <a:sym typeface="Arial"/>
              </a:rPr>
              <a:t>‹#›</a:t>
            </a:fld>
            <a:endParaRPr/>
          </a:p>
        </p:txBody>
      </p:sp>
      <p:sp>
        <p:nvSpPr>
          <p:cNvPr id="1828" name="Google Shape;1828;p1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829" name="Google Shape;1829;p12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rPr lang="en-US"/>
              <a:t>Переход осуществляется при наступлении некоторого события: окончания выполнения деятельности, получении объектом сообщения или приемом сигнала. На переходе указывается имя события. Срабатывание перехода может зависеть не только от наступления некоторого события, но и от выполнения определенного условия, называемого сторожевым условием. Объект перейдет из одного состояния в другое в том случае, если произошло указанное событие и сторожевое условие приняло значение "истина".</a:t>
            </a:r>
            <a:endParaRPr/>
          </a:p>
          <a:p>
            <a:pPr indent="0" lvl="0" marL="0" rtl="0" algn="l">
              <a:spcBef>
                <a:spcPts val="0"/>
              </a:spcBef>
              <a:spcAft>
                <a:spcPts val="0"/>
              </a:spcAft>
              <a:buSzPts val="1800"/>
              <a:buNone/>
            </a:pPr>
            <a:r>
              <a:rPr lang="en-US"/>
              <a:t>Переход может быть направлен в то же состояние, из которого он выходит. В этом случае его называют переходом в себя. Исходное и целевое состояния перехода в себя совпадают. Этот переход изображается петлей со стрелкой и отличается от внутреннего перехода. При переходе в себя объект покидает исходное состояние, а затем снова входит в него. При этом всякий раз выполняются внутренние действия, специфицированные метками entry и exit.</a:t>
            </a:r>
            <a:endParaRPr/>
          </a:p>
          <a:p>
            <a:pPr indent="0" lvl="0" marL="0" rtl="0" algn="l">
              <a:spcBef>
                <a:spcPts val="0"/>
              </a:spcBef>
              <a:spcAft>
                <a:spcPts val="0"/>
              </a:spcAft>
              <a:buSzPts val="1800"/>
              <a:buNone/>
            </a:pPr>
            <a:r>
              <a:rPr lang="en-US"/>
              <a:t>На диаграмме состояний переход изображается сплошной линией со стрелкой, которая направлена в целевое состояние. </a:t>
            </a:r>
            <a:endParaRPr/>
          </a:p>
        </p:txBody>
      </p:sp>
    </p:spTree>
  </p:cSld>
  <p:clrMapOvr>
    <a:masterClrMapping/>
  </p:clrMapOvr>
</p:notes>
</file>

<file path=ppt/notesSlides/notesSlide1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36" name="Shape 1836"/>
        <p:cNvGrpSpPr/>
        <p:nvPr/>
      </p:nvGrpSpPr>
      <p:grpSpPr>
        <a:xfrm>
          <a:off x="0" y="0"/>
          <a:ext cx="0" cy="0"/>
          <a:chOff x="0" y="0"/>
          <a:chExt cx="0" cy="0"/>
        </a:xfrm>
      </p:grpSpPr>
      <p:sp>
        <p:nvSpPr>
          <p:cNvPr id="1837" name="Google Shape;1837;p12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38" name="Google Shape;1838;p1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45" name="Shape 1845"/>
        <p:cNvGrpSpPr/>
        <p:nvPr/>
      </p:nvGrpSpPr>
      <p:grpSpPr>
        <a:xfrm>
          <a:off x="0" y="0"/>
          <a:ext cx="0" cy="0"/>
          <a:chOff x="0" y="0"/>
          <a:chExt cx="0" cy="0"/>
        </a:xfrm>
      </p:grpSpPr>
      <p:sp>
        <p:nvSpPr>
          <p:cNvPr id="1846" name="Google Shape;1846;p12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47" name="Google Shape;1847;p1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54" name="Shape 1854"/>
        <p:cNvGrpSpPr/>
        <p:nvPr/>
      </p:nvGrpSpPr>
      <p:grpSpPr>
        <a:xfrm>
          <a:off x="0" y="0"/>
          <a:ext cx="0" cy="0"/>
          <a:chOff x="0" y="0"/>
          <a:chExt cx="0" cy="0"/>
        </a:xfrm>
      </p:grpSpPr>
      <p:sp>
        <p:nvSpPr>
          <p:cNvPr id="1855" name="Google Shape;1855;p127: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0" lang="en-US" sz="1800" u="none">
                <a:solidFill>
                  <a:srgbClr val="000000"/>
                </a:solidFill>
                <a:latin typeface="Arial"/>
                <a:ea typeface="Arial"/>
                <a:cs typeface="Arial"/>
                <a:sym typeface="Arial"/>
              </a:rPr>
              <a:t>‹#›</a:t>
            </a:fld>
            <a:endParaRPr/>
          </a:p>
        </p:txBody>
      </p:sp>
      <p:sp>
        <p:nvSpPr>
          <p:cNvPr id="1856" name="Google Shape;1856;p1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857" name="Google Shape;1857;p12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rPr lang="en-US"/>
              <a:t>Сигнатура события описывает некоторое событие с необходимыми аргументами: &lt;имя события&gt;(&lt;список параметров, разделенных запятыми&gt;). В качестве событий можно рассматривать сигналы, вызовы, окончание фиксированных промежутков времени или моменты окончания выполнения определенных действий.</a:t>
            </a:r>
            <a:endParaRPr/>
          </a:p>
          <a:p>
            <a:pPr indent="0" lvl="0" marL="0" rtl="0" algn="l">
              <a:spcBef>
                <a:spcPts val="0"/>
              </a:spcBef>
              <a:spcAft>
                <a:spcPts val="0"/>
              </a:spcAft>
              <a:buSzPts val="1800"/>
              <a:buNone/>
            </a:pPr>
            <a:r>
              <a:rPr lang="en-US"/>
              <a:t>Сторожевое условие всегда записывается в прямых скобках после события-триггера и представляет собой некоторое булевское выражение.</a:t>
            </a:r>
            <a:endParaRPr/>
          </a:p>
          <a:p>
            <a:pPr indent="0" lvl="0" marL="0" rtl="0" algn="l">
              <a:spcBef>
                <a:spcPts val="0"/>
              </a:spcBef>
              <a:spcAft>
                <a:spcPts val="0"/>
              </a:spcAft>
              <a:buNone/>
            </a:pPr>
            <a:r>
              <a:t/>
            </a:r>
            <a:endParaRPr/>
          </a:p>
        </p:txBody>
      </p:sp>
    </p:spTree>
  </p:cSld>
  <p:clrMapOvr>
    <a:masterClrMapping/>
  </p:clrMapOvr>
</p:notes>
</file>

<file path=ppt/notesSlides/notesSlide1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64" name="Shape 1864"/>
        <p:cNvGrpSpPr/>
        <p:nvPr/>
      </p:nvGrpSpPr>
      <p:grpSpPr>
        <a:xfrm>
          <a:off x="0" y="0"/>
          <a:ext cx="0" cy="0"/>
          <a:chOff x="0" y="0"/>
          <a:chExt cx="0" cy="0"/>
        </a:xfrm>
      </p:grpSpPr>
      <p:sp>
        <p:nvSpPr>
          <p:cNvPr id="1865" name="Google Shape;1865;p12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66" name="Google Shape;1866;p1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73" name="Shape 1873"/>
        <p:cNvGrpSpPr/>
        <p:nvPr/>
      </p:nvGrpSpPr>
      <p:grpSpPr>
        <a:xfrm>
          <a:off x="0" y="0"/>
          <a:ext cx="0" cy="0"/>
          <a:chOff x="0" y="0"/>
          <a:chExt cx="0" cy="0"/>
        </a:xfrm>
      </p:grpSpPr>
      <p:sp>
        <p:nvSpPr>
          <p:cNvPr id="1874" name="Google Shape;1874;p12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75" name="Google Shape;1875;p1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0" name="Shape 220"/>
        <p:cNvGrpSpPr/>
        <p:nvPr/>
      </p:nvGrpSpPr>
      <p:grpSpPr>
        <a:xfrm>
          <a:off x="0" y="0"/>
          <a:ext cx="0" cy="0"/>
          <a:chOff x="0" y="0"/>
          <a:chExt cx="0" cy="0"/>
        </a:xfrm>
      </p:grpSpPr>
      <p:sp>
        <p:nvSpPr>
          <p:cNvPr id="221" name="Google Shape;221;p13: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0" lang="en-US" sz="1800" u="none">
                <a:solidFill>
                  <a:srgbClr val="000000"/>
                </a:solidFill>
                <a:latin typeface="Arial"/>
                <a:ea typeface="Arial"/>
                <a:cs typeface="Arial"/>
                <a:sym typeface="Arial"/>
              </a:rPr>
              <a:t>‹#›</a:t>
            </a:fld>
            <a:endParaRPr/>
          </a:p>
        </p:txBody>
      </p:sp>
      <p:sp>
        <p:nvSpPr>
          <p:cNvPr id="222" name="Google Shape;222;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23" name="Google Shape;223;p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rPr lang="en-US"/>
              <a:t>Проектируемая система представляется в виде множества пользователей, взаимодействующих с системой с помощью сценариев</a:t>
            </a:r>
            <a:endParaRPr/>
          </a:p>
        </p:txBody>
      </p:sp>
    </p:spTree>
  </p:cSld>
  <p:clrMapOvr>
    <a:masterClrMapping/>
  </p:clrMapOvr>
</p:notes>
</file>

<file path=ppt/notesSlides/notesSlide1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82" name="Shape 1882"/>
        <p:cNvGrpSpPr/>
        <p:nvPr/>
      </p:nvGrpSpPr>
      <p:grpSpPr>
        <a:xfrm>
          <a:off x="0" y="0"/>
          <a:ext cx="0" cy="0"/>
          <a:chOff x="0" y="0"/>
          <a:chExt cx="0" cy="0"/>
        </a:xfrm>
      </p:grpSpPr>
      <p:sp>
        <p:nvSpPr>
          <p:cNvPr id="1883" name="Google Shape;1883;p130: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0" lang="en-US" sz="1800" u="none">
                <a:solidFill>
                  <a:srgbClr val="000000"/>
                </a:solidFill>
                <a:latin typeface="Arial"/>
                <a:ea typeface="Arial"/>
                <a:cs typeface="Arial"/>
                <a:sym typeface="Arial"/>
              </a:rPr>
              <a:t>‹#›</a:t>
            </a:fld>
            <a:endParaRPr/>
          </a:p>
        </p:txBody>
      </p:sp>
      <p:sp>
        <p:nvSpPr>
          <p:cNvPr id="1884" name="Google Shape;1884;p1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885" name="Google Shape;1885;p13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rPr lang="en-US"/>
              <a:t>Составное состояние может содержать два или более параллельных подавтомата или несколько последовательных подсостояний.</a:t>
            </a:r>
            <a:endParaRPr/>
          </a:p>
          <a:p>
            <a:pPr indent="0" lvl="0" marL="0" rtl="0" algn="l">
              <a:spcBef>
                <a:spcPts val="0"/>
              </a:spcBef>
              <a:spcAft>
                <a:spcPts val="0"/>
              </a:spcAft>
              <a:buSzPts val="1800"/>
              <a:buNone/>
            </a:pPr>
            <a:r>
              <a:rPr lang="en-US"/>
              <a:t>Последовательные подсостояния используются для моделирования такого поведения объекта, во время которого в каждый момент времени объект может находиться в одном и только одном подсостояний. Поведение объекта в этом случае представляет собой последовательную смену подсостояний, начиная от начального и заканчивая конечным подсостояниями. Хотя объект продолжает находиться в составном состоянии, введение в рассмотрение последовательных подсостояний позволяет учесть более тонкие логические аспекты его внутреннего поведения.</a:t>
            </a:r>
            <a:endParaRPr/>
          </a:p>
          <a:p>
            <a:pPr indent="0" lvl="0" marL="0" rtl="0" algn="l">
              <a:spcBef>
                <a:spcPts val="0"/>
              </a:spcBef>
              <a:spcAft>
                <a:spcPts val="0"/>
              </a:spcAft>
              <a:buSzPts val="1800"/>
              <a:buNone/>
            </a:pPr>
            <a:r>
              <a:rPr lang="en-US"/>
              <a:t>Параллельные подсостояния позволяют специфицировать два и более подавтомата, которые могут выполняться параллельно внутри составного события. Каждый из подавтоматов занимает некоторую область (регион) внутри составного состояния, которая отделяется от остальных горизонтальной пунктирной линией. Если на диаграмме состояний имеется составное состояние с вложенными параллельными подсостояниями, то объект может одновременно находиться в каждом из этих подсостояний. </a:t>
            </a:r>
            <a:endParaRPr/>
          </a:p>
        </p:txBody>
      </p:sp>
    </p:spTree>
  </p:cSld>
  <p:clrMapOvr>
    <a:masterClrMapping/>
  </p:clrMapOvr>
</p:notes>
</file>

<file path=ppt/notesSlides/notesSlide1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92" name="Shape 1892"/>
        <p:cNvGrpSpPr/>
        <p:nvPr/>
      </p:nvGrpSpPr>
      <p:grpSpPr>
        <a:xfrm>
          <a:off x="0" y="0"/>
          <a:ext cx="0" cy="0"/>
          <a:chOff x="0" y="0"/>
          <a:chExt cx="0" cy="0"/>
        </a:xfrm>
      </p:grpSpPr>
      <p:sp>
        <p:nvSpPr>
          <p:cNvPr id="1893" name="Google Shape;1893;p13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94" name="Google Shape;1894;p1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01" name="Shape 1901"/>
        <p:cNvGrpSpPr/>
        <p:nvPr/>
      </p:nvGrpSpPr>
      <p:grpSpPr>
        <a:xfrm>
          <a:off x="0" y="0"/>
          <a:ext cx="0" cy="0"/>
          <a:chOff x="0" y="0"/>
          <a:chExt cx="0" cy="0"/>
        </a:xfrm>
      </p:grpSpPr>
      <p:sp>
        <p:nvSpPr>
          <p:cNvPr id="1902" name="Google Shape;1902;p132: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0" lang="en-US" sz="1800" u="none">
                <a:solidFill>
                  <a:srgbClr val="000000"/>
                </a:solidFill>
                <a:latin typeface="Arial"/>
                <a:ea typeface="Arial"/>
                <a:cs typeface="Arial"/>
                <a:sym typeface="Arial"/>
              </a:rPr>
              <a:t>‹#›</a:t>
            </a:fld>
            <a:endParaRPr/>
          </a:p>
        </p:txBody>
      </p:sp>
      <p:sp>
        <p:nvSpPr>
          <p:cNvPr id="1903" name="Google Shape;1903;p1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904" name="Google Shape;1904;p13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rPr lang="en-US"/>
              <a:t>Состояния объекта Окно программы</a:t>
            </a:r>
            <a:endParaRPr/>
          </a:p>
          <a:p>
            <a:pPr indent="0" lvl="0" marL="0" rtl="0" algn="l">
              <a:spcBef>
                <a:spcPts val="0"/>
              </a:spcBef>
              <a:spcAft>
                <a:spcPts val="0"/>
              </a:spcAft>
              <a:buNone/>
            </a:pPr>
            <a:r>
              <a:t/>
            </a:r>
            <a:endParaRPr/>
          </a:p>
        </p:txBody>
      </p:sp>
    </p:spTree>
  </p:cSld>
  <p:clrMapOvr>
    <a:masterClrMapping/>
  </p:clrMapOvr>
</p:notes>
</file>

<file path=ppt/notesSlides/notesSlide1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11" name="Shape 1911"/>
        <p:cNvGrpSpPr/>
        <p:nvPr/>
      </p:nvGrpSpPr>
      <p:grpSpPr>
        <a:xfrm>
          <a:off x="0" y="0"/>
          <a:ext cx="0" cy="0"/>
          <a:chOff x="0" y="0"/>
          <a:chExt cx="0" cy="0"/>
        </a:xfrm>
      </p:grpSpPr>
      <p:sp>
        <p:nvSpPr>
          <p:cNvPr id="1912" name="Google Shape;1912;p13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13" name="Google Shape;1913;p1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20" name="Shape 1920"/>
        <p:cNvGrpSpPr/>
        <p:nvPr/>
      </p:nvGrpSpPr>
      <p:grpSpPr>
        <a:xfrm>
          <a:off x="0" y="0"/>
          <a:ext cx="0" cy="0"/>
          <a:chOff x="0" y="0"/>
          <a:chExt cx="0" cy="0"/>
        </a:xfrm>
      </p:grpSpPr>
      <p:sp>
        <p:nvSpPr>
          <p:cNvPr id="1921" name="Google Shape;1921;p13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22" name="Google Shape;1922;p1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29" name="Shape 1929"/>
        <p:cNvGrpSpPr/>
        <p:nvPr/>
      </p:nvGrpSpPr>
      <p:grpSpPr>
        <a:xfrm>
          <a:off x="0" y="0"/>
          <a:ext cx="0" cy="0"/>
          <a:chOff x="0" y="0"/>
          <a:chExt cx="0" cy="0"/>
        </a:xfrm>
      </p:grpSpPr>
      <p:sp>
        <p:nvSpPr>
          <p:cNvPr id="1930" name="Google Shape;1930;p13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31" name="Google Shape;1931;p1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3" name="Shape 233"/>
        <p:cNvGrpSpPr/>
        <p:nvPr/>
      </p:nvGrpSpPr>
      <p:grpSpPr>
        <a:xfrm>
          <a:off x="0" y="0"/>
          <a:ext cx="0" cy="0"/>
          <a:chOff x="0" y="0"/>
          <a:chExt cx="0" cy="0"/>
        </a:xfrm>
      </p:grpSpPr>
      <p:sp>
        <p:nvSpPr>
          <p:cNvPr id="234" name="Google Shape;234;p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5" name="Google Shape;235;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3" name="Shape 243"/>
        <p:cNvGrpSpPr/>
        <p:nvPr/>
      </p:nvGrpSpPr>
      <p:grpSpPr>
        <a:xfrm>
          <a:off x="0" y="0"/>
          <a:ext cx="0" cy="0"/>
          <a:chOff x="0" y="0"/>
          <a:chExt cx="0" cy="0"/>
        </a:xfrm>
      </p:grpSpPr>
      <p:sp>
        <p:nvSpPr>
          <p:cNvPr id="244" name="Google Shape;244;p15: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0" lang="en-US" sz="1800" u="none">
                <a:solidFill>
                  <a:srgbClr val="000000"/>
                </a:solidFill>
                <a:latin typeface="Arial"/>
                <a:ea typeface="Arial"/>
                <a:cs typeface="Arial"/>
                <a:sym typeface="Arial"/>
              </a:rPr>
              <a:t>‹#›</a:t>
            </a:fld>
            <a:endParaRPr/>
          </a:p>
        </p:txBody>
      </p:sp>
      <p:sp>
        <p:nvSpPr>
          <p:cNvPr id="245" name="Google Shape;245;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46" name="Google Shape;246;p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rPr lang="en-US"/>
              <a:t>Примерами сценариев могут являться следующие действия: проверить состояние текущего счета клиента, оформить заказ на покупку товара, получить информацию о кредитоспособности клиента, отобразить графическую форму на экране монитора и др.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9" name="Shape 259"/>
        <p:cNvGrpSpPr/>
        <p:nvPr/>
      </p:nvGrpSpPr>
      <p:grpSpPr>
        <a:xfrm>
          <a:off x="0" y="0"/>
          <a:ext cx="0" cy="0"/>
          <a:chOff x="0" y="0"/>
          <a:chExt cx="0" cy="0"/>
        </a:xfrm>
      </p:grpSpPr>
      <p:sp>
        <p:nvSpPr>
          <p:cNvPr id="260" name="Google Shape;260;p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1" name="Google Shape;261;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8" name="Shape 268"/>
        <p:cNvGrpSpPr/>
        <p:nvPr/>
      </p:nvGrpSpPr>
      <p:grpSpPr>
        <a:xfrm>
          <a:off x="0" y="0"/>
          <a:ext cx="0" cy="0"/>
          <a:chOff x="0" y="0"/>
          <a:chExt cx="0" cy="0"/>
        </a:xfrm>
      </p:grpSpPr>
      <p:sp>
        <p:nvSpPr>
          <p:cNvPr id="269" name="Google Shape;269;p17: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0" lang="en-US" sz="1800" u="none">
                <a:solidFill>
                  <a:srgbClr val="000000"/>
                </a:solidFill>
                <a:latin typeface="Arial"/>
                <a:ea typeface="Arial"/>
                <a:cs typeface="Arial"/>
                <a:sym typeface="Arial"/>
              </a:rPr>
              <a:t>‹#›</a:t>
            </a:fld>
            <a:endParaRPr/>
          </a:p>
        </p:txBody>
      </p:sp>
      <p:sp>
        <p:nvSpPr>
          <p:cNvPr id="270" name="Google Shape;270;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71" name="Google Shape;271;p1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rPr lang="en-US"/>
              <a:t>Примеры сценариев для предметной области «Гостиница»</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4" name="Shape 284"/>
        <p:cNvGrpSpPr/>
        <p:nvPr/>
      </p:nvGrpSpPr>
      <p:grpSpPr>
        <a:xfrm>
          <a:off x="0" y="0"/>
          <a:ext cx="0" cy="0"/>
          <a:chOff x="0" y="0"/>
          <a:chExt cx="0" cy="0"/>
        </a:xfrm>
      </p:grpSpPr>
      <p:sp>
        <p:nvSpPr>
          <p:cNvPr id="285" name="Google Shape;285;p1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6" name="Google Shape;286;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6" name="Shape 296"/>
        <p:cNvGrpSpPr/>
        <p:nvPr/>
      </p:nvGrpSpPr>
      <p:grpSpPr>
        <a:xfrm>
          <a:off x="0" y="0"/>
          <a:ext cx="0" cy="0"/>
          <a:chOff x="0" y="0"/>
          <a:chExt cx="0" cy="0"/>
        </a:xfrm>
      </p:grpSpPr>
      <p:sp>
        <p:nvSpPr>
          <p:cNvPr id="297" name="Google Shape;297;p19: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0" lang="en-US" sz="1800" u="none">
                <a:solidFill>
                  <a:srgbClr val="000000"/>
                </a:solidFill>
                <a:latin typeface="Arial"/>
                <a:ea typeface="Arial"/>
                <a:cs typeface="Arial"/>
                <a:sym typeface="Arial"/>
              </a:rPr>
              <a:t>‹#›</a:t>
            </a:fld>
            <a:endParaRPr/>
          </a:p>
        </p:txBody>
      </p:sp>
      <p:sp>
        <p:nvSpPr>
          <p:cNvPr id="298" name="Google Shape;298;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99" name="Google Shape;299;p1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rPr lang="en-US"/>
              <a:t>Примерами актеров могут быть: клиент банка, банковский служащий, продавец магазина, менеджер отдела продаж, пассажир авиарейса, водитель автомобиля, администратор гостиницы, сотовый телефон и др.</a:t>
            </a:r>
            <a:endParaRPr/>
          </a:p>
          <a:p>
            <a:pPr indent="0" lvl="0" marL="0" rtl="0" algn="l">
              <a:spcBef>
                <a:spcPts val="0"/>
              </a:spcBef>
              <a:spcAft>
                <a:spcPts val="0"/>
              </a:spcAft>
              <a:buSzPts val="1800"/>
              <a:buNone/>
            </a:pPr>
            <a:r>
              <a:rPr lang="en-US"/>
              <a:t>В качестве актеров могут выступать другие системы, подсистемы проектируемой системы или отдельные классы.</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 name="Shape 113"/>
        <p:cNvGrpSpPr/>
        <p:nvPr/>
      </p:nvGrpSpPr>
      <p:grpSpPr>
        <a:xfrm>
          <a:off x="0" y="0"/>
          <a:ext cx="0" cy="0"/>
          <a:chOff x="0" y="0"/>
          <a:chExt cx="0" cy="0"/>
        </a:xfrm>
      </p:grpSpPr>
      <p:sp>
        <p:nvSpPr>
          <p:cNvPr id="114" name="Google Shape;114;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5" name="Google Shape;115;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0" name="Shape 310"/>
        <p:cNvGrpSpPr/>
        <p:nvPr/>
      </p:nvGrpSpPr>
      <p:grpSpPr>
        <a:xfrm>
          <a:off x="0" y="0"/>
          <a:ext cx="0" cy="0"/>
          <a:chOff x="0" y="0"/>
          <a:chExt cx="0" cy="0"/>
        </a:xfrm>
      </p:grpSpPr>
      <p:sp>
        <p:nvSpPr>
          <p:cNvPr id="311" name="Google Shape;311;p2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2" name="Google Shape;312;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2" name="Shape 322"/>
        <p:cNvGrpSpPr/>
        <p:nvPr/>
      </p:nvGrpSpPr>
      <p:grpSpPr>
        <a:xfrm>
          <a:off x="0" y="0"/>
          <a:ext cx="0" cy="0"/>
          <a:chOff x="0" y="0"/>
          <a:chExt cx="0" cy="0"/>
        </a:xfrm>
      </p:grpSpPr>
      <p:sp>
        <p:nvSpPr>
          <p:cNvPr id="323" name="Google Shape;323;p21: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0" lang="en-US" sz="1800" u="none">
                <a:solidFill>
                  <a:srgbClr val="000000"/>
                </a:solidFill>
                <a:latin typeface="Arial"/>
                <a:ea typeface="Arial"/>
                <a:cs typeface="Arial"/>
                <a:sym typeface="Arial"/>
              </a:rPr>
              <a:t>‹#›</a:t>
            </a:fld>
            <a:endParaRPr/>
          </a:p>
        </p:txBody>
      </p:sp>
      <p:sp>
        <p:nvSpPr>
          <p:cNvPr id="324" name="Google Shape;324;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25" name="Google Shape;325;p2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rPr lang="en-US"/>
              <a:t>Примеры актеров для предметной области «Гостиница»</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6" name="Shape 336"/>
        <p:cNvGrpSpPr/>
        <p:nvPr/>
      </p:nvGrpSpPr>
      <p:grpSpPr>
        <a:xfrm>
          <a:off x="0" y="0"/>
          <a:ext cx="0" cy="0"/>
          <a:chOff x="0" y="0"/>
          <a:chExt cx="0" cy="0"/>
        </a:xfrm>
      </p:grpSpPr>
      <p:sp>
        <p:nvSpPr>
          <p:cNvPr id="337" name="Google Shape;337;p2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8" name="Google Shape;338;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8" name="Shape 348"/>
        <p:cNvGrpSpPr/>
        <p:nvPr/>
      </p:nvGrpSpPr>
      <p:grpSpPr>
        <a:xfrm>
          <a:off x="0" y="0"/>
          <a:ext cx="0" cy="0"/>
          <a:chOff x="0" y="0"/>
          <a:chExt cx="0" cy="0"/>
        </a:xfrm>
      </p:grpSpPr>
      <p:sp>
        <p:nvSpPr>
          <p:cNvPr id="349" name="Google Shape;349;p23: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0" lang="en-US" sz="1800" u="none">
                <a:solidFill>
                  <a:srgbClr val="000000"/>
                </a:solidFill>
                <a:latin typeface="Arial"/>
                <a:ea typeface="Arial"/>
                <a:cs typeface="Arial"/>
                <a:sym typeface="Arial"/>
              </a:rPr>
              <a:t>‹#›</a:t>
            </a:fld>
            <a:endParaRPr/>
          </a:p>
        </p:txBody>
      </p:sp>
      <p:sp>
        <p:nvSpPr>
          <p:cNvPr id="350" name="Google Shape;350;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51" name="Google Shape;351;p2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rPr lang="en-US"/>
              <a:t>В качестве имени интерфейса может быть существительное, которое характеризует сервис например, «датчик», «сирена», «видеокамера» или «запрос к базе данных», «форма ввода», «устройство подачи звукового сигнала» и др.</a:t>
            </a:r>
            <a:endParaRPr/>
          </a:p>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2" name="Shape 362"/>
        <p:cNvGrpSpPr/>
        <p:nvPr/>
      </p:nvGrpSpPr>
      <p:grpSpPr>
        <a:xfrm>
          <a:off x="0" y="0"/>
          <a:ext cx="0" cy="0"/>
          <a:chOff x="0" y="0"/>
          <a:chExt cx="0" cy="0"/>
        </a:xfrm>
      </p:grpSpPr>
      <p:sp>
        <p:nvSpPr>
          <p:cNvPr id="363" name="Google Shape;363;p2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4" name="Google Shape;364;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9" name="Shape 379"/>
        <p:cNvGrpSpPr/>
        <p:nvPr/>
      </p:nvGrpSpPr>
      <p:grpSpPr>
        <a:xfrm>
          <a:off x="0" y="0"/>
          <a:ext cx="0" cy="0"/>
          <a:chOff x="0" y="0"/>
          <a:chExt cx="0" cy="0"/>
        </a:xfrm>
      </p:grpSpPr>
      <p:sp>
        <p:nvSpPr>
          <p:cNvPr id="380" name="Google Shape;380;p2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1" name="Google Shape;381;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7" name="Shape 397"/>
        <p:cNvGrpSpPr/>
        <p:nvPr/>
      </p:nvGrpSpPr>
      <p:grpSpPr>
        <a:xfrm>
          <a:off x="0" y="0"/>
          <a:ext cx="0" cy="0"/>
          <a:chOff x="0" y="0"/>
          <a:chExt cx="0" cy="0"/>
        </a:xfrm>
      </p:grpSpPr>
      <p:sp>
        <p:nvSpPr>
          <p:cNvPr id="398" name="Google Shape;398;p2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9" name="Google Shape;399;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3" name="Shape 413"/>
        <p:cNvGrpSpPr/>
        <p:nvPr/>
      </p:nvGrpSpPr>
      <p:grpSpPr>
        <a:xfrm>
          <a:off x="0" y="0"/>
          <a:ext cx="0" cy="0"/>
          <a:chOff x="0" y="0"/>
          <a:chExt cx="0" cy="0"/>
        </a:xfrm>
      </p:grpSpPr>
      <p:sp>
        <p:nvSpPr>
          <p:cNvPr id="414" name="Google Shape;414;p27: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0" lang="en-US" sz="1800" u="none">
                <a:solidFill>
                  <a:srgbClr val="000000"/>
                </a:solidFill>
                <a:latin typeface="Arial"/>
                <a:ea typeface="Arial"/>
                <a:cs typeface="Arial"/>
                <a:sym typeface="Arial"/>
              </a:rPr>
              <a:t>‹#›</a:t>
            </a:fld>
            <a:endParaRPr/>
          </a:p>
        </p:txBody>
      </p:sp>
      <p:sp>
        <p:nvSpPr>
          <p:cNvPr id="415" name="Google Shape;415;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16" name="Google Shape;416;p2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rPr lang="en-US"/>
              <a:t>Комментарий присоединяется к любому элементу диаграммы пунктирной линией</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0" name="Shape 440"/>
        <p:cNvGrpSpPr/>
        <p:nvPr/>
      </p:nvGrpSpPr>
      <p:grpSpPr>
        <a:xfrm>
          <a:off x="0" y="0"/>
          <a:ext cx="0" cy="0"/>
          <a:chOff x="0" y="0"/>
          <a:chExt cx="0" cy="0"/>
        </a:xfrm>
      </p:grpSpPr>
      <p:sp>
        <p:nvSpPr>
          <p:cNvPr id="441" name="Google Shape;441;p2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2" name="Google Shape;442;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9" name="Shape 449"/>
        <p:cNvGrpSpPr/>
        <p:nvPr/>
      </p:nvGrpSpPr>
      <p:grpSpPr>
        <a:xfrm>
          <a:off x="0" y="0"/>
          <a:ext cx="0" cy="0"/>
          <a:chOff x="0" y="0"/>
          <a:chExt cx="0" cy="0"/>
        </a:xfrm>
      </p:grpSpPr>
      <p:sp>
        <p:nvSpPr>
          <p:cNvPr id="450" name="Google Shape;450;p2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1" name="Google Shape;451;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2" name="Shape 122"/>
        <p:cNvGrpSpPr/>
        <p:nvPr/>
      </p:nvGrpSpPr>
      <p:grpSpPr>
        <a:xfrm>
          <a:off x="0" y="0"/>
          <a:ext cx="0" cy="0"/>
          <a:chOff x="0" y="0"/>
          <a:chExt cx="0" cy="0"/>
        </a:xfrm>
      </p:grpSpPr>
      <p:sp>
        <p:nvSpPr>
          <p:cNvPr id="123" name="Google Shape;123;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4" name="Google Shape;124;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2" name="Shape 462"/>
        <p:cNvGrpSpPr/>
        <p:nvPr/>
      </p:nvGrpSpPr>
      <p:grpSpPr>
        <a:xfrm>
          <a:off x="0" y="0"/>
          <a:ext cx="0" cy="0"/>
          <a:chOff x="0" y="0"/>
          <a:chExt cx="0" cy="0"/>
        </a:xfrm>
      </p:grpSpPr>
      <p:sp>
        <p:nvSpPr>
          <p:cNvPr id="463" name="Google Shape;463;p3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4" name="Google Shape;464;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4" name="Shape 474"/>
        <p:cNvGrpSpPr/>
        <p:nvPr/>
      </p:nvGrpSpPr>
      <p:grpSpPr>
        <a:xfrm>
          <a:off x="0" y="0"/>
          <a:ext cx="0" cy="0"/>
          <a:chOff x="0" y="0"/>
          <a:chExt cx="0" cy="0"/>
        </a:xfrm>
      </p:grpSpPr>
      <p:sp>
        <p:nvSpPr>
          <p:cNvPr id="475" name="Google Shape;475;p31: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0" lang="en-US" sz="1800" u="none">
                <a:solidFill>
                  <a:srgbClr val="000000"/>
                </a:solidFill>
                <a:latin typeface="Arial"/>
                <a:ea typeface="Arial"/>
                <a:cs typeface="Arial"/>
                <a:sym typeface="Arial"/>
              </a:rPr>
              <a:t>‹#›</a:t>
            </a:fld>
            <a:endParaRPr/>
          </a:p>
        </p:txBody>
      </p:sp>
      <p:sp>
        <p:nvSpPr>
          <p:cNvPr id="476" name="Google Shape;476;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77" name="Google Shape;477;p3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rPr lang="en-US"/>
              <a:t>Отношение ассоциация устанавливает, какую конкретную роль играет актер при взаимодействии с экземпляром сценария. На диаграмме отношение ассоциации обозначается сплошной линией между актером и сценарием. Эта линия может иметь дополнительные условные обозначения, такие, например, как имя и кратность.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7" name="Shape 487"/>
        <p:cNvGrpSpPr/>
        <p:nvPr/>
      </p:nvGrpSpPr>
      <p:grpSpPr>
        <a:xfrm>
          <a:off x="0" y="0"/>
          <a:ext cx="0" cy="0"/>
          <a:chOff x="0" y="0"/>
          <a:chExt cx="0" cy="0"/>
        </a:xfrm>
      </p:grpSpPr>
      <p:sp>
        <p:nvSpPr>
          <p:cNvPr id="488" name="Google Shape;488;p3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9" name="Google Shape;489;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6" name="Shape 496"/>
        <p:cNvGrpSpPr/>
        <p:nvPr/>
      </p:nvGrpSpPr>
      <p:grpSpPr>
        <a:xfrm>
          <a:off x="0" y="0"/>
          <a:ext cx="0" cy="0"/>
          <a:chOff x="0" y="0"/>
          <a:chExt cx="0" cy="0"/>
        </a:xfrm>
      </p:grpSpPr>
      <p:sp>
        <p:nvSpPr>
          <p:cNvPr id="497" name="Google Shape;497;p3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8" name="Google Shape;498;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5" name="Shape 505"/>
        <p:cNvGrpSpPr/>
        <p:nvPr/>
      </p:nvGrpSpPr>
      <p:grpSpPr>
        <a:xfrm>
          <a:off x="0" y="0"/>
          <a:ext cx="0" cy="0"/>
          <a:chOff x="0" y="0"/>
          <a:chExt cx="0" cy="0"/>
        </a:xfrm>
      </p:grpSpPr>
      <p:sp>
        <p:nvSpPr>
          <p:cNvPr id="506" name="Google Shape;506;p3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7" name="Google Shape;507;p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4" name="Shape 514"/>
        <p:cNvGrpSpPr/>
        <p:nvPr/>
      </p:nvGrpSpPr>
      <p:grpSpPr>
        <a:xfrm>
          <a:off x="0" y="0"/>
          <a:ext cx="0" cy="0"/>
          <a:chOff x="0" y="0"/>
          <a:chExt cx="0" cy="0"/>
        </a:xfrm>
      </p:grpSpPr>
      <p:sp>
        <p:nvSpPr>
          <p:cNvPr id="515" name="Google Shape;515;p3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6" name="Google Shape;516;p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3" name="Shape 523"/>
        <p:cNvGrpSpPr/>
        <p:nvPr/>
      </p:nvGrpSpPr>
      <p:grpSpPr>
        <a:xfrm>
          <a:off x="0" y="0"/>
          <a:ext cx="0" cy="0"/>
          <a:chOff x="0" y="0"/>
          <a:chExt cx="0" cy="0"/>
        </a:xfrm>
      </p:grpSpPr>
      <p:sp>
        <p:nvSpPr>
          <p:cNvPr id="524" name="Google Shape;524;p3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5" name="Google Shape;525;p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2" name="Shape 532"/>
        <p:cNvGrpSpPr/>
        <p:nvPr/>
      </p:nvGrpSpPr>
      <p:grpSpPr>
        <a:xfrm>
          <a:off x="0" y="0"/>
          <a:ext cx="0" cy="0"/>
          <a:chOff x="0" y="0"/>
          <a:chExt cx="0" cy="0"/>
        </a:xfrm>
      </p:grpSpPr>
      <p:sp>
        <p:nvSpPr>
          <p:cNvPr id="533" name="Google Shape;533;p3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4" name="Google Shape;534;p3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1" name="Shape 541"/>
        <p:cNvGrpSpPr/>
        <p:nvPr/>
      </p:nvGrpSpPr>
      <p:grpSpPr>
        <a:xfrm>
          <a:off x="0" y="0"/>
          <a:ext cx="0" cy="0"/>
          <a:chOff x="0" y="0"/>
          <a:chExt cx="0" cy="0"/>
        </a:xfrm>
      </p:grpSpPr>
      <p:sp>
        <p:nvSpPr>
          <p:cNvPr id="542" name="Google Shape;542;p38: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0" lang="en-US" sz="1800" u="none">
                <a:solidFill>
                  <a:srgbClr val="000000"/>
                </a:solidFill>
                <a:latin typeface="Arial"/>
                <a:ea typeface="Arial"/>
                <a:cs typeface="Arial"/>
                <a:sym typeface="Arial"/>
              </a:rPr>
              <a:t>‹#›</a:t>
            </a:fld>
            <a:endParaRPr/>
          </a:p>
        </p:txBody>
      </p:sp>
      <p:sp>
        <p:nvSpPr>
          <p:cNvPr id="543" name="Google Shape;543;p3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44" name="Google Shape;544;p3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rPr lang="en-US"/>
              <a:t>Отношение включения указывает, что некоторый сценарий включает в себя другой сценарий. Графически отношение обозначается пунктирной линией со стрелкой, направленной от базового сценария к включаемому. Линия помечается ключевым словом «include» («включает»).</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1" name="Shape 551"/>
        <p:cNvGrpSpPr/>
        <p:nvPr/>
      </p:nvGrpSpPr>
      <p:grpSpPr>
        <a:xfrm>
          <a:off x="0" y="0"/>
          <a:ext cx="0" cy="0"/>
          <a:chOff x="0" y="0"/>
          <a:chExt cx="0" cy="0"/>
        </a:xfrm>
      </p:grpSpPr>
      <p:sp>
        <p:nvSpPr>
          <p:cNvPr id="552" name="Google Shape;552;p3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3" name="Google Shape;553;p3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1" name="Shape 131"/>
        <p:cNvGrpSpPr/>
        <p:nvPr/>
      </p:nvGrpSpPr>
      <p:grpSpPr>
        <a:xfrm>
          <a:off x="0" y="0"/>
          <a:ext cx="0" cy="0"/>
          <a:chOff x="0" y="0"/>
          <a:chExt cx="0" cy="0"/>
        </a:xfrm>
      </p:grpSpPr>
      <p:sp>
        <p:nvSpPr>
          <p:cNvPr id="132" name="Google Shape;132;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3" name="Google Shape;133;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0" name="Shape 560"/>
        <p:cNvGrpSpPr/>
        <p:nvPr/>
      </p:nvGrpSpPr>
      <p:grpSpPr>
        <a:xfrm>
          <a:off x="0" y="0"/>
          <a:ext cx="0" cy="0"/>
          <a:chOff x="0" y="0"/>
          <a:chExt cx="0" cy="0"/>
        </a:xfrm>
      </p:grpSpPr>
      <p:sp>
        <p:nvSpPr>
          <p:cNvPr id="561" name="Google Shape;561;p4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2" name="Google Shape;562;p4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9" name="Shape 569"/>
        <p:cNvGrpSpPr/>
        <p:nvPr/>
      </p:nvGrpSpPr>
      <p:grpSpPr>
        <a:xfrm>
          <a:off x="0" y="0"/>
          <a:ext cx="0" cy="0"/>
          <a:chOff x="0" y="0"/>
          <a:chExt cx="0" cy="0"/>
        </a:xfrm>
      </p:grpSpPr>
      <p:sp>
        <p:nvSpPr>
          <p:cNvPr id="570" name="Google Shape;570;p41: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0" lang="en-US" sz="1800" u="none">
                <a:solidFill>
                  <a:srgbClr val="000000"/>
                </a:solidFill>
                <a:latin typeface="Arial"/>
                <a:ea typeface="Arial"/>
                <a:cs typeface="Arial"/>
                <a:sym typeface="Arial"/>
              </a:rPr>
              <a:t>‹#›</a:t>
            </a:fld>
            <a:endParaRPr/>
          </a:p>
        </p:txBody>
      </p:sp>
      <p:sp>
        <p:nvSpPr>
          <p:cNvPr id="571" name="Google Shape;571;p4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72" name="Google Shape;572;p4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rPr lang="en-US"/>
              <a:t>Отношение расширения между сценариями обозначается пунктирной линией со стрелкой, направленной от того сценария, который является расширением для исходного сценария. Линия помечается ключевым словом «extend» («расширяет»).</a:t>
            </a:r>
            <a:endParaRPr/>
          </a:p>
          <a:p>
            <a:pPr indent="0" lvl="0" marL="0" rtl="0" algn="l">
              <a:spcBef>
                <a:spcPts val="0"/>
              </a:spcBef>
              <a:spcAft>
                <a:spcPts val="0"/>
              </a:spcAft>
              <a:buSzPts val="1800"/>
              <a:buNone/>
            </a:pPr>
            <a:r>
              <a:rPr lang="en-US"/>
              <a:t>Семантика отношения расширения определяется следующим образом. Во время выполнения сценария 2, если выполняются дополнительные условия, то будет выполнен также сценарий 1, т.е. сценарий 1 расширяет возможности, предоставляемые сценарием 2. Следует заметить, что условие отношения расширения проверяется лишь один раз.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9" name="Shape 579"/>
        <p:cNvGrpSpPr/>
        <p:nvPr/>
      </p:nvGrpSpPr>
      <p:grpSpPr>
        <a:xfrm>
          <a:off x="0" y="0"/>
          <a:ext cx="0" cy="0"/>
          <a:chOff x="0" y="0"/>
          <a:chExt cx="0" cy="0"/>
        </a:xfrm>
      </p:grpSpPr>
      <p:sp>
        <p:nvSpPr>
          <p:cNvPr id="580" name="Google Shape;580;p4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1" name="Google Shape;581;p4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5" name="Shape 595"/>
        <p:cNvGrpSpPr/>
        <p:nvPr/>
      </p:nvGrpSpPr>
      <p:grpSpPr>
        <a:xfrm>
          <a:off x="0" y="0"/>
          <a:ext cx="0" cy="0"/>
          <a:chOff x="0" y="0"/>
          <a:chExt cx="0" cy="0"/>
        </a:xfrm>
      </p:grpSpPr>
      <p:sp>
        <p:nvSpPr>
          <p:cNvPr id="596" name="Google Shape;596;p4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7" name="Google Shape;597;p4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6" name="Shape 616"/>
        <p:cNvGrpSpPr/>
        <p:nvPr/>
      </p:nvGrpSpPr>
      <p:grpSpPr>
        <a:xfrm>
          <a:off x="0" y="0"/>
          <a:ext cx="0" cy="0"/>
          <a:chOff x="0" y="0"/>
          <a:chExt cx="0" cy="0"/>
        </a:xfrm>
      </p:grpSpPr>
      <p:sp>
        <p:nvSpPr>
          <p:cNvPr id="617" name="Google Shape;617;p4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8" name="Google Shape;618;p4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5" name="Shape 625"/>
        <p:cNvGrpSpPr/>
        <p:nvPr/>
      </p:nvGrpSpPr>
      <p:grpSpPr>
        <a:xfrm>
          <a:off x="0" y="0"/>
          <a:ext cx="0" cy="0"/>
          <a:chOff x="0" y="0"/>
          <a:chExt cx="0" cy="0"/>
        </a:xfrm>
      </p:grpSpPr>
      <p:sp>
        <p:nvSpPr>
          <p:cNvPr id="626" name="Google Shape;626;p4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7" name="Google Shape;627;p4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1" name="Shape 641"/>
        <p:cNvGrpSpPr/>
        <p:nvPr/>
      </p:nvGrpSpPr>
      <p:grpSpPr>
        <a:xfrm>
          <a:off x="0" y="0"/>
          <a:ext cx="0" cy="0"/>
          <a:chOff x="0" y="0"/>
          <a:chExt cx="0" cy="0"/>
        </a:xfrm>
      </p:grpSpPr>
      <p:sp>
        <p:nvSpPr>
          <p:cNvPr id="642" name="Google Shape;642;p46: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0" lang="en-US" sz="1800" u="none">
                <a:solidFill>
                  <a:srgbClr val="000000"/>
                </a:solidFill>
                <a:latin typeface="Arial"/>
                <a:ea typeface="Arial"/>
                <a:cs typeface="Arial"/>
                <a:sym typeface="Arial"/>
              </a:rPr>
              <a:t>‹#›</a:t>
            </a:fld>
            <a:endParaRPr/>
          </a:p>
        </p:txBody>
      </p:sp>
      <p:sp>
        <p:nvSpPr>
          <p:cNvPr id="643" name="Google Shape;643;p4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44" name="Google Shape;644;p4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rPr lang="en-US"/>
              <a:t>Отношение обобщения служит для указания того факта, что некоторый сценарий может быть обобщен другим сценарием. В примере сценарий 1 является специализацией сценария 2. При этом сценарий 2 называется предком или родителем по отношению к сценарию 1, а сценарий 1 — потомком по отношению к сценарию 2. Графически отношение обозначается сплошной линией со стрелкой в форме незакрашенного треугольника, которая указывает на родительский сценарий.</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9" name="Shape 659"/>
        <p:cNvGrpSpPr/>
        <p:nvPr/>
      </p:nvGrpSpPr>
      <p:grpSpPr>
        <a:xfrm>
          <a:off x="0" y="0"/>
          <a:ext cx="0" cy="0"/>
          <a:chOff x="0" y="0"/>
          <a:chExt cx="0" cy="0"/>
        </a:xfrm>
      </p:grpSpPr>
      <p:sp>
        <p:nvSpPr>
          <p:cNvPr id="660" name="Google Shape;660;p4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1" name="Google Shape;661;p4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7" name="Shape 677"/>
        <p:cNvGrpSpPr/>
        <p:nvPr/>
      </p:nvGrpSpPr>
      <p:grpSpPr>
        <a:xfrm>
          <a:off x="0" y="0"/>
          <a:ext cx="0" cy="0"/>
          <a:chOff x="0" y="0"/>
          <a:chExt cx="0" cy="0"/>
        </a:xfrm>
      </p:grpSpPr>
      <p:sp>
        <p:nvSpPr>
          <p:cNvPr id="678" name="Google Shape;678;p48: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0" lang="en-US" sz="1800" u="none">
                <a:solidFill>
                  <a:srgbClr val="000000"/>
                </a:solidFill>
                <a:latin typeface="Arial"/>
                <a:ea typeface="Arial"/>
                <a:cs typeface="Arial"/>
                <a:sym typeface="Arial"/>
              </a:rPr>
              <a:t>‹#›</a:t>
            </a:fld>
            <a:endParaRPr/>
          </a:p>
        </p:txBody>
      </p:sp>
      <p:sp>
        <p:nvSpPr>
          <p:cNvPr id="679" name="Google Shape;679;p4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80" name="Google Shape;680;p4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rPr lang="en-US"/>
              <a:t>Графический символ отдельного интерфейса может соединяться на диаграмме сплошной линией с тем сценарием, который его поддерживает. Сплошная линия в этом случае указывает на тот факт, что связанный с интерфейсом сценарий должен реализовывать все операции, необходимые для данного интерфейса. Кроме этого, интерфейсы могут соединяться со сценарием пунктирной линией со стрелкой, означающей, что сценарий предназначен для спецификации только того сервиса, который необходим для реализации данного интерфейса. </a:t>
            </a:r>
            <a:endParaRPr/>
          </a:p>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9" name="Shape 699"/>
        <p:cNvGrpSpPr/>
        <p:nvPr/>
      </p:nvGrpSpPr>
      <p:grpSpPr>
        <a:xfrm>
          <a:off x="0" y="0"/>
          <a:ext cx="0" cy="0"/>
          <a:chOff x="0" y="0"/>
          <a:chExt cx="0" cy="0"/>
        </a:xfrm>
      </p:grpSpPr>
      <p:sp>
        <p:nvSpPr>
          <p:cNvPr id="700" name="Google Shape;700;p4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1" name="Google Shape;701;p4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0" name="Shape 140"/>
        <p:cNvGrpSpPr/>
        <p:nvPr/>
      </p:nvGrpSpPr>
      <p:grpSpPr>
        <a:xfrm>
          <a:off x="0" y="0"/>
          <a:ext cx="0" cy="0"/>
          <a:chOff x="0" y="0"/>
          <a:chExt cx="0" cy="0"/>
        </a:xfrm>
      </p:grpSpPr>
      <p:sp>
        <p:nvSpPr>
          <p:cNvPr id="141" name="Google Shape;141;p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2" name="Google Shape;142;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1" name="Shape 721"/>
        <p:cNvGrpSpPr/>
        <p:nvPr/>
      </p:nvGrpSpPr>
      <p:grpSpPr>
        <a:xfrm>
          <a:off x="0" y="0"/>
          <a:ext cx="0" cy="0"/>
          <a:chOff x="0" y="0"/>
          <a:chExt cx="0" cy="0"/>
        </a:xfrm>
      </p:grpSpPr>
      <p:sp>
        <p:nvSpPr>
          <p:cNvPr id="722" name="Google Shape;722;p5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3" name="Google Shape;723;p5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5" name="Shape 745"/>
        <p:cNvGrpSpPr/>
        <p:nvPr/>
      </p:nvGrpSpPr>
      <p:grpSpPr>
        <a:xfrm>
          <a:off x="0" y="0"/>
          <a:ext cx="0" cy="0"/>
          <a:chOff x="0" y="0"/>
          <a:chExt cx="0" cy="0"/>
        </a:xfrm>
      </p:grpSpPr>
      <p:sp>
        <p:nvSpPr>
          <p:cNvPr id="746" name="Google Shape;746;p51: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0" lang="en-US" sz="1800" u="none">
                <a:solidFill>
                  <a:srgbClr val="000000"/>
                </a:solidFill>
                <a:latin typeface="Arial"/>
                <a:ea typeface="Arial"/>
                <a:cs typeface="Arial"/>
                <a:sym typeface="Arial"/>
              </a:rPr>
              <a:t>‹#›</a:t>
            </a:fld>
            <a:endParaRPr/>
          </a:p>
        </p:txBody>
      </p:sp>
      <p:sp>
        <p:nvSpPr>
          <p:cNvPr id="747" name="Google Shape;747;p5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48" name="Google Shape;748;p5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rPr lang="en-US"/>
              <a:t>Пример диаграммы сценариев для предметной области «Гостиница»</a:t>
            </a:r>
            <a:endParaRPr/>
          </a:p>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2" name="Shape 762"/>
        <p:cNvGrpSpPr/>
        <p:nvPr/>
      </p:nvGrpSpPr>
      <p:grpSpPr>
        <a:xfrm>
          <a:off x="0" y="0"/>
          <a:ext cx="0" cy="0"/>
          <a:chOff x="0" y="0"/>
          <a:chExt cx="0" cy="0"/>
        </a:xfrm>
      </p:grpSpPr>
      <p:sp>
        <p:nvSpPr>
          <p:cNvPr id="763" name="Google Shape;763;p5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64" name="Google Shape;764;p5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8" name="Shape 778"/>
        <p:cNvGrpSpPr/>
        <p:nvPr/>
      </p:nvGrpSpPr>
      <p:grpSpPr>
        <a:xfrm>
          <a:off x="0" y="0"/>
          <a:ext cx="0" cy="0"/>
          <a:chOff x="0" y="0"/>
          <a:chExt cx="0" cy="0"/>
        </a:xfrm>
      </p:grpSpPr>
      <p:sp>
        <p:nvSpPr>
          <p:cNvPr id="779" name="Google Shape;779;p5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80" name="Google Shape;780;p5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94" name="Shape 794"/>
        <p:cNvGrpSpPr/>
        <p:nvPr/>
      </p:nvGrpSpPr>
      <p:grpSpPr>
        <a:xfrm>
          <a:off x="0" y="0"/>
          <a:ext cx="0" cy="0"/>
          <a:chOff x="0" y="0"/>
          <a:chExt cx="0" cy="0"/>
        </a:xfrm>
      </p:grpSpPr>
      <p:sp>
        <p:nvSpPr>
          <p:cNvPr id="795" name="Google Shape;795;p5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96" name="Google Shape;796;p5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8" name="Shape 818"/>
        <p:cNvGrpSpPr/>
        <p:nvPr/>
      </p:nvGrpSpPr>
      <p:grpSpPr>
        <a:xfrm>
          <a:off x="0" y="0"/>
          <a:ext cx="0" cy="0"/>
          <a:chOff x="0" y="0"/>
          <a:chExt cx="0" cy="0"/>
        </a:xfrm>
      </p:grpSpPr>
      <p:sp>
        <p:nvSpPr>
          <p:cNvPr id="819" name="Google Shape;819;p5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20" name="Google Shape;820;p5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4" name="Shape 834"/>
        <p:cNvGrpSpPr/>
        <p:nvPr/>
      </p:nvGrpSpPr>
      <p:grpSpPr>
        <a:xfrm>
          <a:off x="0" y="0"/>
          <a:ext cx="0" cy="0"/>
          <a:chOff x="0" y="0"/>
          <a:chExt cx="0" cy="0"/>
        </a:xfrm>
      </p:grpSpPr>
      <p:sp>
        <p:nvSpPr>
          <p:cNvPr id="835" name="Google Shape;835;p56: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0" lang="en-US" sz="1800" u="none">
                <a:solidFill>
                  <a:srgbClr val="000000"/>
                </a:solidFill>
                <a:latin typeface="Arial"/>
                <a:ea typeface="Arial"/>
                <a:cs typeface="Arial"/>
                <a:sym typeface="Arial"/>
              </a:rPr>
              <a:t>‹#›</a:t>
            </a:fld>
            <a:endParaRPr/>
          </a:p>
        </p:txBody>
      </p:sp>
      <p:sp>
        <p:nvSpPr>
          <p:cNvPr id="836" name="Google Shape;836;p5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37" name="Google Shape;837;p5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rPr lang="en-US" u="sng"/>
              <a:t>Пакет</a:t>
            </a:r>
            <a:r>
              <a:rPr lang="en-US"/>
              <a:t> – это вместилище для некоторого набора классов и других пакетов. Пакет является самостоятельным пространством имен. В UML нет каких-либо ограничений на правила, по которым разработчики могут или должны группировать классы в пакеты. Но есть некоторые стандартные случаи, когда такая группировка уместна, например, тесно взаимодействующие классы или более общий случай – разбиение системы на подсистемы. При описании классов пакета нередко бывает полезно сослаться на класс, определенный в другом пакете. Это можно сделать, </a:t>
            </a:r>
            <a:r>
              <a:rPr i="1" lang="en-US"/>
              <a:t>импортировав</a:t>
            </a:r>
            <a:r>
              <a:rPr lang="en-US"/>
              <a:t> нужный пакет, другими словами, в импортирующем пакете станут доступными все классы импортируемого пакета.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6" name="Shape 846"/>
        <p:cNvGrpSpPr/>
        <p:nvPr/>
      </p:nvGrpSpPr>
      <p:grpSpPr>
        <a:xfrm>
          <a:off x="0" y="0"/>
          <a:ext cx="0" cy="0"/>
          <a:chOff x="0" y="0"/>
          <a:chExt cx="0" cy="0"/>
        </a:xfrm>
      </p:grpSpPr>
      <p:sp>
        <p:nvSpPr>
          <p:cNvPr id="847" name="Google Shape;847;p5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48" name="Google Shape;848;p5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7" name="Shape 867"/>
        <p:cNvGrpSpPr/>
        <p:nvPr/>
      </p:nvGrpSpPr>
      <p:grpSpPr>
        <a:xfrm>
          <a:off x="0" y="0"/>
          <a:ext cx="0" cy="0"/>
          <a:chOff x="0" y="0"/>
          <a:chExt cx="0" cy="0"/>
        </a:xfrm>
      </p:grpSpPr>
      <p:sp>
        <p:nvSpPr>
          <p:cNvPr id="868" name="Google Shape;868;p5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9" name="Google Shape;869;p5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6" name="Shape 886"/>
        <p:cNvGrpSpPr/>
        <p:nvPr/>
      </p:nvGrpSpPr>
      <p:grpSpPr>
        <a:xfrm>
          <a:off x="0" y="0"/>
          <a:ext cx="0" cy="0"/>
          <a:chOff x="0" y="0"/>
          <a:chExt cx="0" cy="0"/>
        </a:xfrm>
      </p:grpSpPr>
      <p:sp>
        <p:nvSpPr>
          <p:cNvPr id="887" name="Google Shape;887;p5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88" name="Google Shape;888;p5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6" name="Shape 146"/>
        <p:cNvGrpSpPr/>
        <p:nvPr/>
      </p:nvGrpSpPr>
      <p:grpSpPr>
        <a:xfrm>
          <a:off x="0" y="0"/>
          <a:ext cx="0" cy="0"/>
          <a:chOff x="0" y="0"/>
          <a:chExt cx="0" cy="0"/>
        </a:xfrm>
      </p:grpSpPr>
      <p:sp>
        <p:nvSpPr>
          <p:cNvPr id="147" name="Google Shape;147;p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8" name="Google Shape;148;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7" name="Shape 897"/>
        <p:cNvGrpSpPr/>
        <p:nvPr/>
      </p:nvGrpSpPr>
      <p:grpSpPr>
        <a:xfrm>
          <a:off x="0" y="0"/>
          <a:ext cx="0" cy="0"/>
          <a:chOff x="0" y="0"/>
          <a:chExt cx="0" cy="0"/>
        </a:xfrm>
      </p:grpSpPr>
      <p:sp>
        <p:nvSpPr>
          <p:cNvPr id="898" name="Google Shape;898;p60: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0" lang="en-US" sz="1800" u="none">
                <a:solidFill>
                  <a:srgbClr val="000000"/>
                </a:solidFill>
                <a:latin typeface="Arial"/>
                <a:ea typeface="Arial"/>
                <a:cs typeface="Arial"/>
                <a:sym typeface="Arial"/>
              </a:rPr>
              <a:t>‹#›</a:t>
            </a:fld>
            <a:endParaRPr/>
          </a:p>
        </p:txBody>
      </p:sp>
      <p:sp>
        <p:nvSpPr>
          <p:cNvPr id="899" name="Google Shape;899;p6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900" name="Google Shape;900;p6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rPr lang="en-US"/>
              <a:t>Имя класса записывается по центру секции имени полужирным шрифтом и должно начинаться с заглавной буквы. Рекомендуется в качестве имен классов использовать существительные, записанные по практическим соображениям без пробелов. Необходимо помнить, что именно имена классов образуют словарь предметной области. Примерами имен классов могут быть такие существительные, как «Сотрудник», «Компания», «Руководитель», «Клиент», «Продавец», «Менеджер», «Офис» и многие другие, имеющие непосредственное отношение к моделируемой предметной области и функциональному назначению проектируемой системы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1" name="Shape 911"/>
        <p:cNvGrpSpPr/>
        <p:nvPr/>
      </p:nvGrpSpPr>
      <p:grpSpPr>
        <a:xfrm>
          <a:off x="0" y="0"/>
          <a:ext cx="0" cy="0"/>
          <a:chOff x="0" y="0"/>
          <a:chExt cx="0" cy="0"/>
        </a:xfrm>
      </p:grpSpPr>
      <p:sp>
        <p:nvSpPr>
          <p:cNvPr id="912" name="Google Shape;912;p6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13" name="Google Shape;913;p6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0" name="Shape 920"/>
        <p:cNvGrpSpPr/>
        <p:nvPr/>
      </p:nvGrpSpPr>
      <p:grpSpPr>
        <a:xfrm>
          <a:off x="0" y="0"/>
          <a:ext cx="0" cy="0"/>
          <a:chOff x="0" y="0"/>
          <a:chExt cx="0" cy="0"/>
        </a:xfrm>
      </p:grpSpPr>
      <p:sp>
        <p:nvSpPr>
          <p:cNvPr id="921" name="Google Shape;921;p62: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0" lang="en-US" sz="1800" u="none">
                <a:solidFill>
                  <a:srgbClr val="000000"/>
                </a:solidFill>
                <a:latin typeface="Arial"/>
                <a:ea typeface="Arial"/>
                <a:cs typeface="Arial"/>
                <a:sym typeface="Arial"/>
              </a:rPr>
              <a:t>‹#›</a:t>
            </a:fld>
            <a:endParaRPr/>
          </a:p>
        </p:txBody>
      </p:sp>
      <p:sp>
        <p:nvSpPr>
          <p:cNvPr id="922" name="Google Shape;922;p6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923" name="Google Shape;923;p6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rPr lang="en-US"/>
              <a:t>Во второй сверху секции прямоугольника класса записываются его атрибуты или свойства. Каждому атрибуту класса соответствует отдельная строка текста, которая состоит из квантора видимости атрибута, имени атрибута, его кратности, типа значений атрибута и, возможно, его исходного значения </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0" name="Shape 930"/>
        <p:cNvGrpSpPr/>
        <p:nvPr/>
      </p:nvGrpSpPr>
      <p:grpSpPr>
        <a:xfrm>
          <a:off x="0" y="0"/>
          <a:ext cx="0" cy="0"/>
          <a:chOff x="0" y="0"/>
          <a:chExt cx="0" cy="0"/>
        </a:xfrm>
      </p:grpSpPr>
      <p:sp>
        <p:nvSpPr>
          <p:cNvPr id="931" name="Google Shape;931;p6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2" name="Google Shape;932;p6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9" name="Shape 939"/>
        <p:cNvGrpSpPr/>
        <p:nvPr/>
      </p:nvGrpSpPr>
      <p:grpSpPr>
        <a:xfrm>
          <a:off x="0" y="0"/>
          <a:ext cx="0" cy="0"/>
          <a:chOff x="0" y="0"/>
          <a:chExt cx="0" cy="0"/>
        </a:xfrm>
      </p:grpSpPr>
      <p:sp>
        <p:nvSpPr>
          <p:cNvPr id="940" name="Google Shape;940;p6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41" name="Google Shape;941;p6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1" name="Shape 951"/>
        <p:cNvGrpSpPr/>
        <p:nvPr/>
      </p:nvGrpSpPr>
      <p:grpSpPr>
        <a:xfrm>
          <a:off x="0" y="0"/>
          <a:ext cx="0" cy="0"/>
          <a:chOff x="0" y="0"/>
          <a:chExt cx="0" cy="0"/>
        </a:xfrm>
      </p:grpSpPr>
      <p:sp>
        <p:nvSpPr>
          <p:cNvPr id="952" name="Google Shape;952;p6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53" name="Google Shape;953;p6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0" name="Shape 960"/>
        <p:cNvGrpSpPr/>
        <p:nvPr/>
      </p:nvGrpSpPr>
      <p:grpSpPr>
        <a:xfrm>
          <a:off x="0" y="0"/>
          <a:ext cx="0" cy="0"/>
          <a:chOff x="0" y="0"/>
          <a:chExt cx="0" cy="0"/>
        </a:xfrm>
      </p:grpSpPr>
      <p:sp>
        <p:nvSpPr>
          <p:cNvPr id="961" name="Google Shape;961;p6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62" name="Google Shape;962;p6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3" name="Shape 973"/>
        <p:cNvGrpSpPr/>
        <p:nvPr/>
      </p:nvGrpSpPr>
      <p:grpSpPr>
        <a:xfrm>
          <a:off x="0" y="0"/>
          <a:ext cx="0" cy="0"/>
          <a:chOff x="0" y="0"/>
          <a:chExt cx="0" cy="0"/>
        </a:xfrm>
      </p:grpSpPr>
      <p:sp>
        <p:nvSpPr>
          <p:cNvPr id="974" name="Google Shape;974;p6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75" name="Google Shape;975;p6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5" name="Shape 985"/>
        <p:cNvGrpSpPr/>
        <p:nvPr/>
      </p:nvGrpSpPr>
      <p:grpSpPr>
        <a:xfrm>
          <a:off x="0" y="0"/>
          <a:ext cx="0" cy="0"/>
          <a:chOff x="0" y="0"/>
          <a:chExt cx="0" cy="0"/>
        </a:xfrm>
      </p:grpSpPr>
      <p:sp>
        <p:nvSpPr>
          <p:cNvPr id="986" name="Google Shape;986;p6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87" name="Google Shape;987;p6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6" name="Shape 996"/>
        <p:cNvGrpSpPr/>
        <p:nvPr/>
      </p:nvGrpSpPr>
      <p:grpSpPr>
        <a:xfrm>
          <a:off x="0" y="0"/>
          <a:ext cx="0" cy="0"/>
          <a:chOff x="0" y="0"/>
          <a:chExt cx="0" cy="0"/>
        </a:xfrm>
      </p:grpSpPr>
      <p:sp>
        <p:nvSpPr>
          <p:cNvPr id="997" name="Google Shape;997;p6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98" name="Google Shape;998;p6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5" name="Shape 155"/>
        <p:cNvGrpSpPr/>
        <p:nvPr/>
      </p:nvGrpSpPr>
      <p:grpSpPr>
        <a:xfrm>
          <a:off x="0" y="0"/>
          <a:ext cx="0" cy="0"/>
          <a:chOff x="0" y="0"/>
          <a:chExt cx="0" cy="0"/>
        </a:xfrm>
      </p:grpSpPr>
      <p:sp>
        <p:nvSpPr>
          <p:cNvPr id="156" name="Google Shape;156;p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7" name="Google Shape;157;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5" name="Shape 1005"/>
        <p:cNvGrpSpPr/>
        <p:nvPr/>
      </p:nvGrpSpPr>
      <p:grpSpPr>
        <a:xfrm>
          <a:off x="0" y="0"/>
          <a:ext cx="0" cy="0"/>
          <a:chOff x="0" y="0"/>
          <a:chExt cx="0" cy="0"/>
        </a:xfrm>
      </p:grpSpPr>
      <p:sp>
        <p:nvSpPr>
          <p:cNvPr id="1006" name="Google Shape;1006;p70: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0" lang="en-US" sz="1800" u="none">
                <a:solidFill>
                  <a:srgbClr val="000000"/>
                </a:solidFill>
                <a:latin typeface="Arial"/>
                <a:ea typeface="Arial"/>
                <a:cs typeface="Arial"/>
                <a:sym typeface="Arial"/>
              </a:rPr>
              <a:t>‹#›</a:t>
            </a:fld>
            <a:endParaRPr/>
          </a:p>
        </p:txBody>
      </p:sp>
      <p:sp>
        <p:nvSpPr>
          <p:cNvPr id="1007" name="Google Shape;1007;p7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08" name="Google Shape;1008;p7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rPr lang="en-US"/>
              <a:t>В третьей сверху секции прямоугольника записываются операции или методы класса. Метод представляет собой некоторый сервис, предоставляемый каждым экземпляром класса по определенному требованию. Совокупность методов характеризует функциональный аспект поведения класса. Каждому методу класса соответствует отдельная строка, которая состоит из квантора видимости метода, имени метода, списка параметров, выражения типа возвращаемого методом значения.</a:t>
            </a: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15" name="Shape 1015"/>
        <p:cNvGrpSpPr/>
        <p:nvPr/>
      </p:nvGrpSpPr>
      <p:grpSpPr>
        <a:xfrm>
          <a:off x="0" y="0"/>
          <a:ext cx="0" cy="0"/>
          <a:chOff x="0" y="0"/>
          <a:chExt cx="0" cy="0"/>
        </a:xfrm>
      </p:grpSpPr>
      <p:sp>
        <p:nvSpPr>
          <p:cNvPr id="1016" name="Google Shape;1016;p7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17" name="Google Shape;1017;p7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7" name="Shape 1027"/>
        <p:cNvGrpSpPr/>
        <p:nvPr/>
      </p:nvGrpSpPr>
      <p:grpSpPr>
        <a:xfrm>
          <a:off x="0" y="0"/>
          <a:ext cx="0" cy="0"/>
          <a:chOff x="0" y="0"/>
          <a:chExt cx="0" cy="0"/>
        </a:xfrm>
      </p:grpSpPr>
      <p:sp>
        <p:nvSpPr>
          <p:cNvPr id="1028" name="Google Shape;1028;p72: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0" lang="en-US" sz="1800" u="none">
                <a:solidFill>
                  <a:srgbClr val="000000"/>
                </a:solidFill>
                <a:latin typeface="Arial"/>
                <a:ea typeface="Arial"/>
                <a:cs typeface="Arial"/>
                <a:sym typeface="Arial"/>
              </a:rPr>
              <a:t>‹#›</a:t>
            </a:fld>
            <a:endParaRPr/>
          </a:p>
        </p:txBody>
      </p:sp>
      <p:sp>
        <p:nvSpPr>
          <p:cNvPr id="1029" name="Google Shape;1029;p7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30" name="Google Shape;1030;p7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rPr lang="en-US"/>
              <a:t>Список параметров является перечнем разделенных запятой формальных параметров, каждый из которых может быть представлен в следующем виде </a:t>
            </a: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6" name="Shape 1046"/>
        <p:cNvGrpSpPr/>
        <p:nvPr/>
      </p:nvGrpSpPr>
      <p:grpSpPr>
        <a:xfrm>
          <a:off x="0" y="0"/>
          <a:ext cx="0" cy="0"/>
          <a:chOff x="0" y="0"/>
          <a:chExt cx="0" cy="0"/>
        </a:xfrm>
      </p:grpSpPr>
      <p:sp>
        <p:nvSpPr>
          <p:cNvPr id="1047" name="Google Shape;1047;p7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48" name="Google Shape;1048;p7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2" name="Shape 1072"/>
        <p:cNvGrpSpPr/>
        <p:nvPr/>
      </p:nvGrpSpPr>
      <p:grpSpPr>
        <a:xfrm>
          <a:off x="0" y="0"/>
          <a:ext cx="0" cy="0"/>
          <a:chOff x="0" y="0"/>
          <a:chExt cx="0" cy="0"/>
        </a:xfrm>
      </p:grpSpPr>
      <p:sp>
        <p:nvSpPr>
          <p:cNvPr id="1073" name="Google Shape;1073;p74: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0" lang="en-US" sz="1800" u="none">
                <a:solidFill>
                  <a:srgbClr val="000000"/>
                </a:solidFill>
                <a:latin typeface="Arial"/>
                <a:ea typeface="Arial"/>
                <a:cs typeface="Arial"/>
                <a:sym typeface="Arial"/>
              </a:rPr>
              <a:t>‹#›</a:t>
            </a:fld>
            <a:endParaRPr/>
          </a:p>
        </p:txBody>
      </p:sp>
      <p:sp>
        <p:nvSpPr>
          <p:cNvPr id="1074" name="Google Shape;1074;p7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75" name="Google Shape;1075;p7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rPr lang="en-US"/>
              <a:t>+создать() – операция по созданию отдельного объекта класса, которая является общедоступной, не содержит формальных параметров, не возвращает никакого значения после своего выполнения </a:t>
            </a:r>
            <a:endParaRPr/>
          </a:p>
          <a:p>
            <a:pPr indent="0" lvl="0" marL="0" rtl="0" algn="l">
              <a:spcBef>
                <a:spcPts val="0"/>
              </a:spcBef>
              <a:spcAft>
                <a:spcPts val="0"/>
              </a:spcAft>
              <a:buSzPts val="1800"/>
              <a:buNone/>
            </a:pPr>
            <a:r>
              <a:rPr lang="en-US"/>
              <a:t>+нарисовать( in форма: Многоугольник = прямоугольник, in цвет_заливки: Color = (0,0,255)) – операция по изображению на экране монитора прямоугольной области синего цвета, если не указываются другие значения в качестве аргументов данной операции</a:t>
            </a:r>
            <a:endParaRPr/>
          </a:p>
          <a:p>
            <a:pPr indent="0" lvl="0" marL="0" rtl="0" algn="l">
              <a:spcBef>
                <a:spcPts val="0"/>
              </a:spcBef>
              <a:spcAft>
                <a:spcPts val="0"/>
              </a:spcAft>
              <a:buSzPts val="1800"/>
              <a:buNone/>
            </a:pPr>
            <a:r>
              <a:rPr lang="en-US"/>
              <a:t>запросить_счет_клиента( in номер_счета:integer):Currency – операция по установлению наличия средств на текущем счете клиента банка, аргументом операции является номер счета клиента, который записывается в виде целого числа, результатом выполнения этой операции является некоторое число, записанное в принятом денежном формате</a:t>
            </a:r>
            <a:endParaRPr/>
          </a:p>
          <a:p>
            <a:pPr indent="0" lvl="0" marL="0" rtl="0" algn="l">
              <a:spcBef>
                <a:spcPts val="0"/>
              </a:spcBef>
              <a:spcAft>
                <a:spcPts val="0"/>
              </a:spcAft>
              <a:buNone/>
            </a:pPr>
            <a:r>
              <a:t/>
            </a: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82" name="Shape 1082"/>
        <p:cNvGrpSpPr/>
        <p:nvPr/>
      </p:nvGrpSpPr>
      <p:grpSpPr>
        <a:xfrm>
          <a:off x="0" y="0"/>
          <a:ext cx="0" cy="0"/>
          <a:chOff x="0" y="0"/>
          <a:chExt cx="0" cy="0"/>
        </a:xfrm>
      </p:grpSpPr>
      <p:sp>
        <p:nvSpPr>
          <p:cNvPr id="1083" name="Google Shape;1083;p7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84" name="Google Shape;1084;p7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92" name="Shape 1092"/>
        <p:cNvGrpSpPr/>
        <p:nvPr/>
      </p:nvGrpSpPr>
      <p:grpSpPr>
        <a:xfrm>
          <a:off x="0" y="0"/>
          <a:ext cx="0" cy="0"/>
          <a:chOff x="0" y="0"/>
          <a:chExt cx="0" cy="0"/>
        </a:xfrm>
      </p:grpSpPr>
      <p:sp>
        <p:nvSpPr>
          <p:cNvPr id="1093" name="Google Shape;1093;p7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94" name="Google Shape;1094;p7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3" name="Shape 1103"/>
        <p:cNvGrpSpPr/>
        <p:nvPr/>
      </p:nvGrpSpPr>
      <p:grpSpPr>
        <a:xfrm>
          <a:off x="0" y="0"/>
          <a:ext cx="0" cy="0"/>
          <a:chOff x="0" y="0"/>
          <a:chExt cx="0" cy="0"/>
        </a:xfrm>
      </p:grpSpPr>
      <p:sp>
        <p:nvSpPr>
          <p:cNvPr id="1104" name="Google Shape;1104;p7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05" name="Google Shape;1105;p7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5" name="Shape 1115"/>
        <p:cNvGrpSpPr/>
        <p:nvPr/>
      </p:nvGrpSpPr>
      <p:grpSpPr>
        <a:xfrm>
          <a:off x="0" y="0"/>
          <a:ext cx="0" cy="0"/>
          <a:chOff x="0" y="0"/>
          <a:chExt cx="0" cy="0"/>
        </a:xfrm>
      </p:grpSpPr>
      <p:sp>
        <p:nvSpPr>
          <p:cNvPr id="1116" name="Google Shape;1116;p7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17" name="Google Shape;1117;p7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25" name="Shape 1125"/>
        <p:cNvGrpSpPr/>
        <p:nvPr/>
      </p:nvGrpSpPr>
      <p:grpSpPr>
        <a:xfrm>
          <a:off x="0" y="0"/>
          <a:ext cx="0" cy="0"/>
          <a:chOff x="0" y="0"/>
          <a:chExt cx="0" cy="0"/>
        </a:xfrm>
      </p:grpSpPr>
      <p:sp>
        <p:nvSpPr>
          <p:cNvPr id="1126" name="Google Shape;1126;p79: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0" lang="en-US" sz="1800" u="none">
                <a:solidFill>
                  <a:srgbClr val="000000"/>
                </a:solidFill>
                <a:latin typeface="Arial"/>
                <a:ea typeface="Arial"/>
                <a:cs typeface="Arial"/>
                <a:sym typeface="Arial"/>
              </a:rPr>
              <a:t>‹#›</a:t>
            </a:fld>
            <a:endParaRPr/>
          </a:p>
        </p:txBody>
      </p:sp>
      <p:sp>
        <p:nvSpPr>
          <p:cNvPr id="1127" name="Google Shape;1127;p7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28" name="Google Shape;1128;p7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rPr lang="en-US"/>
              <a:t>Отношение зависимости используется в такой ситуации, когда некоторое изменение одного класса может потребовать изменений в другом классе.</a:t>
            </a:r>
            <a:endParaRPr/>
          </a:p>
          <a:p>
            <a:pPr indent="0" lvl="0" marL="0" rtl="0" algn="l">
              <a:spcBef>
                <a:spcPts val="0"/>
              </a:spcBef>
              <a:spcAft>
                <a:spcPts val="0"/>
              </a:spcAft>
              <a:buSzPts val="1800"/>
              <a:buNone/>
            </a:pPr>
            <a:r>
              <a:rPr lang="en-US"/>
              <a:t>Отношение зависимости графически изображается пунктирной линией между соответствующими элементами со стрелкой на одном из ее концов. Стрелка направлена от зависимого класса к независимому классу. На рисунке Класс_А зависит от Класса_Б. Это означает, что при изменении в Классе_Б могут потребоваться изменения в Классе_А.</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4" name="Shape 164"/>
        <p:cNvGrpSpPr/>
        <p:nvPr/>
      </p:nvGrpSpPr>
      <p:grpSpPr>
        <a:xfrm>
          <a:off x="0" y="0"/>
          <a:ext cx="0" cy="0"/>
          <a:chOff x="0" y="0"/>
          <a:chExt cx="0" cy="0"/>
        </a:xfrm>
      </p:grpSpPr>
      <p:sp>
        <p:nvSpPr>
          <p:cNvPr id="165" name="Google Shape;165;p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6" name="Google Shape;166;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43" name="Shape 1143"/>
        <p:cNvGrpSpPr/>
        <p:nvPr/>
      </p:nvGrpSpPr>
      <p:grpSpPr>
        <a:xfrm>
          <a:off x="0" y="0"/>
          <a:ext cx="0" cy="0"/>
          <a:chOff x="0" y="0"/>
          <a:chExt cx="0" cy="0"/>
        </a:xfrm>
      </p:grpSpPr>
      <p:sp>
        <p:nvSpPr>
          <p:cNvPr id="1144" name="Google Shape;1144;p8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45" name="Google Shape;1145;p8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0" name="Shape 1170"/>
        <p:cNvGrpSpPr/>
        <p:nvPr/>
      </p:nvGrpSpPr>
      <p:grpSpPr>
        <a:xfrm>
          <a:off x="0" y="0"/>
          <a:ext cx="0" cy="0"/>
          <a:chOff x="0" y="0"/>
          <a:chExt cx="0" cy="0"/>
        </a:xfrm>
      </p:grpSpPr>
      <p:sp>
        <p:nvSpPr>
          <p:cNvPr id="1171" name="Google Shape;1171;p81: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0" lang="en-US" sz="1800" u="none">
                <a:solidFill>
                  <a:srgbClr val="000000"/>
                </a:solidFill>
                <a:latin typeface="Arial"/>
                <a:ea typeface="Arial"/>
                <a:cs typeface="Arial"/>
                <a:sym typeface="Arial"/>
              </a:rPr>
              <a:t>‹#›</a:t>
            </a:fld>
            <a:endParaRPr/>
          </a:p>
        </p:txBody>
      </p:sp>
      <p:sp>
        <p:nvSpPr>
          <p:cNvPr id="1172" name="Google Shape;1172;p8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73" name="Google Shape;1173;p8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rPr lang="en-US"/>
              <a:t>Отношение ассоциации соответствует наличию некоторого отношения между классами. Данное отношение обозначается сплошной линией с дополнительными специальными символами, которые характеризуют отдельные свойства конкретной ассоциации. В качестве дополнительных специальных символов могут использоваться имя ассоциации, а также имена и кратность классов-ролей ассоциации.</a:t>
            </a:r>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88" name="Shape 1188"/>
        <p:cNvGrpSpPr/>
        <p:nvPr/>
      </p:nvGrpSpPr>
      <p:grpSpPr>
        <a:xfrm>
          <a:off x="0" y="0"/>
          <a:ext cx="0" cy="0"/>
          <a:chOff x="0" y="0"/>
          <a:chExt cx="0" cy="0"/>
        </a:xfrm>
      </p:grpSpPr>
      <p:sp>
        <p:nvSpPr>
          <p:cNvPr id="1189" name="Google Shape;1189;p8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90" name="Google Shape;1190;p8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97" name="Shape 1197"/>
        <p:cNvGrpSpPr/>
        <p:nvPr/>
      </p:nvGrpSpPr>
      <p:grpSpPr>
        <a:xfrm>
          <a:off x="0" y="0"/>
          <a:ext cx="0" cy="0"/>
          <a:chOff x="0" y="0"/>
          <a:chExt cx="0" cy="0"/>
        </a:xfrm>
      </p:grpSpPr>
      <p:sp>
        <p:nvSpPr>
          <p:cNvPr id="1198" name="Google Shape;1198;p83: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0" lang="en-US" sz="1800" u="none">
                <a:solidFill>
                  <a:srgbClr val="000000"/>
                </a:solidFill>
                <a:latin typeface="Arial"/>
                <a:ea typeface="Arial"/>
                <a:cs typeface="Arial"/>
                <a:sym typeface="Arial"/>
              </a:rPr>
              <a:t>‹#›</a:t>
            </a:fld>
            <a:endParaRPr/>
          </a:p>
        </p:txBody>
      </p:sp>
      <p:sp>
        <p:nvSpPr>
          <p:cNvPr id="1199" name="Google Shape;1199;p8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00" name="Google Shape;1200;p8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rPr lang="en-US"/>
              <a:t>В качестве простого примера отношения бинарной ассоциации рассмотрим отношение между двумя классами – классом «Факультет» и классом «Студент». Они связаны между собой бинарной ассоциацией Учеба, имя которой указано на рисунке рядом с линией ассоциации. На Факультете может учиться несколько Студентов. На факультете должен учиться хотя бы один Студент. Студент учится только на одном факультете.</a:t>
            </a:r>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18" name="Shape 1218"/>
        <p:cNvGrpSpPr/>
        <p:nvPr/>
      </p:nvGrpSpPr>
      <p:grpSpPr>
        <a:xfrm>
          <a:off x="0" y="0"/>
          <a:ext cx="0" cy="0"/>
          <a:chOff x="0" y="0"/>
          <a:chExt cx="0" cy="0"/>
        </a:xfrm>
      </p:grpSpPr>
      <p:sp>
        <p:nvSpPr>
          <p:cNvPr id="1219" name="Google Shape;1219;p8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20" name="Google Shape;1220;p8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27" name="Shape 1227"/>
        <p:cNvGrpSpPr/>
        <p:nvPr/>
      </p:nvGrpSpPr>
      <p:grpSpPr>
        <a:xfrm>
          <a:off x="0" y="0"/>
          <a:ext cx="0" cy="0"/>
          <a:chOff x="0" y="0"/>
          <a:chExt cx="0" cy="0"/>
        </a:xfrm>
      </p:grpSpPr>
      <p:sp>
        <p:nvSpPr>
          <p:cNvPr id="1228" name="Google Shape;1228;p85: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0" lang="en-US" sz="1800" u="none">
                <a:solidFill>
                  <a:srgbClr val="000000"/>
                </a:solidFill>
                <a:latin typeface="Arial"/>
                <a:ea typeface="Arial"/>
                <a:cs typeface="Arial"/>
                <a:sym typeface="Arial"/>
              </a:rPr>
              <a:t>‹#›</a:t>
            </a:fld>
            <a:endParaRPr/>
          </a:p>
        </p:txBody>
      </p:sp>
      <p:sp>
        <p:nvSpPr>
          <p:cNvPr id="1229" name="Google Shape;1229;p8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30" name="Google Shape;1230;p8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rPr lang="en-US"/>
              <a:t>N-арная ассоциация графически обозначается ромбом, от которого ведут линии к символам классов данной ассоциации. В этом случае ромб соединяется с символами соответствующих классов сплошными линиями. Обычно линии проводятся от вершин ромба или от середины его сторон. Имя N-арной ассоциации записывается рядом с ромбом соответствующей ассоциации.</a:t>
            </a:r>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37" name="Shape 1237"/>
        <p:cNvGrpSpPr/>
        <p:nvPr/>
      </p:nvGrpSpPr>
      <p:grpSpPr>
        <a:xfrm>
          <a:off x="0" y="0"/>
          <a:ext cx="0" cy="0"/>
          <a:chOff x="0" y="0"/>
          <a:chExt cx="0" cy="0"/>
        </a:xfrm>
      </p:grpSpPr>
      <p:sp>
        <p:nvSpPr>
          <p:cNvPr id="1238" name="Google Shape;1238;p8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39" name="Google Shape;1239;p8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52" name="Shape 1252"/>
        <p:cNvGrpSpPr/>
        <p:nvPr/>
      </p:nvGrpSpPr>
      <p:grpSpPr>
        <a:xfrm>
          <a:off x="0" y="0"/>
          <a:ext cx="0" cy="0"/>
          <a:chOff x="0" y="0"/>
          <a:chExt cx="0" cy="0"/>
        </a:xfrm>
      </p:grpSpPr>
      <p:sp>
        <p:nvSpPr>
          <p:cNvPr id="1253" name="Google Shape;1253;p87: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0" lang="en-US" sz="1800" u="none">
                <a:solidFill>
                  <a:srgbClr val="000000"/>
                </a:solidFill>
                <a:latin typeface="Arial"/>
                <a:ea typeface="Arial"/>
                <a:cs typeface="Arial"/>
                <a:sym typeface="Arial"/>
              </a:rPr>
              <a:t>‹#›</a:t>
            </a:fld>
            <a:endParaRPr/>
          </a:p>
        </p:txBody>
      </p:sp>
      <p:sp>
        <p:nvSpPr>
          <p:cNvPr id="1254" name="Google Shape;1254;p8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55" name="Google Shape;1255;p8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rPr lang="en-US"/>
              <a:t>Отношение агрегации имеет место между несколькими классами в том случае, если один из классов представляет собой некоторую сущность, включающую в себя в качестве составных частей другие сущности.</a:t>
            </a:r>
            <a:endParaRPr/>
          </a:p>
          <a:p>
            <a:pPr indent="0" lvl="0" marL="0" rtl="0" algn="l">
              <a:spcBef>
                <a:spcPts val="0"/>
              </a:spcBef>
              <a:spcAft>
                <a:spcPts val="0"/>
              </a:spcAft>
              <a:buSzPts val="1800"/>
              <a:buNone/>
            </a:pPr>
            <a:r>
              <a:rPr lang="en-US"/>
              <a:t>Графически отношение агрегации изображается сплошной линией, один из концов которой представляет собой незакрашенный внутри ромб. Этот ромб указывает на тот из классов, который представляет собой «целое». Остальные классы являются его «частями».</a:t>
            </a:r>
            <a:endParaRPr/>
          </a:p>
          <a:p>
            <a:pPr indent="0" lvl="0" marL="0" rtl="0" algn="l">
              <a:spcBef>
                <a:spcPts val="0"/>
              </a:spcBef>
              <a:spcAft>
                <a:spcPts val="0"/>
              </a:spcAft>
              <a:buSzPts val="1800"/>
              <a:buNone/>
            </a:pPr>
            <a:r>
              <a:rPr lang="en-US"/>
              <a:t>Класс_Б включает в себя Класс_А.</a:t>
            </a:r>
            <a:endParaRPr/>
          </a:p>
          <a:p>
            <a:pPr indent="0" lvl="0" marL="0" rtl="0" algn="l">
              <a:spcBef>
                <a:spcPts val="0"/>
              </a:spcBef>
              <a:spcAft>
                <a:spcPts val="0"/>
              </a:spcAft>
              <a:buNone/>
            </a:pPr>
            <a:r>
              <a:t/>
            </a:r>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80" name="Shape 1280"/>
        <p:cNvGrpSpPr/>
        <p:nvPr/>
      </p:nvGrpSpPr>
      <p:grpSpPr>
        <a:xfrm>
          <a:off x="0" y="0"/>
          <a:ext cx="0" cy="0"/>
          <a:chOff x="0" y="0"/>
          <a:chExt cx="0" cy="0"/>
        </a:xfrm>
      </p:grpSpPr>
      <p:sp>
        <p:nvSpPr>
          <p:cNvPr id="1281" name="Google Shape;1281;p88: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0" lang="en-US" sz="1800" u="none">
                <a:solidFill>
                  <a:srgbClr val="000000"/>
                </a:solidFill>
                <a:latin typeface="Arial"/>
                <a:ea typeface="Arial"/>
                <a:cs typeface="Arial"/>
                <a:sym typeface="Arial"/>
              </a:rPr>
              <a:t>‹#›</a:t>
            </a:fld>
            <a:endParaRPr/>
          </a:p>
        </p:txBody>
      </p:sp>
      <p:sp>
        <p:nvSpPr>
          <p:cNvPr id="1282" name="Google Shape;1282;p8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83" name="Google Shape;1283;p8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rPr lang="en-US"/>
              <a:t>В качестве примера отношения агрегации рассмотрим взаимосвязь типа «часть-целое», которая имеет место между сущностью «Грузовой автомобиль» и такими компонентами, как «Двигатель», «Шасси», «Кабина», «Кузов». </a:t>
            </a:r>
            <a:endParaRPr/>
          </a:p>
          <a:p>
            <a:pPr indent="0" lvl="0" marL="0" rtl="0" algn="l">
              <a:spcBef>
                <a:spcPts val="0"/>
              </a:spcBef>
              <a:spcAft>
                <a:spcPts val="0"/>
              </a:spcAft>
              <a:buNone/>
            </a:pPr>
            <a:r>
              <a:t/>
            </a:r>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8" name="Shape 1308"/>
        <p:cNvGrpSpPr/>
        <p:nvPr/>
      </p:nvGrpSpPr>
      <p:grpSpPr>
        <a:xfrm>
          <a:off x="0" y="0"/>
          <a:ext cx="0" cy="0"/>
          <a:chOff x="0" y="0"/>
          <a:chExt cx="0" cy="0"/>
        </a:xfrm>
      </p:grpSpPr>
      <p:sp>
        <p:nvSpPr>
          <p:cNvPr id="1309" name="Google Shape;1309;p89: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0" lang="en-US" sz="1800" u="none">
                <a:solidFill>
                  <a:srgbClr val="000000"/>
                </a:solidFill>
                <a:latin typeface="Arial"/>
                <a:ea typeface="Arial"/>
                <a:cs typeface="Arial"/>
                <a:sym typeface="Arial"/>
              </a:rPr>
              <a:t>‹#›</a:t>
            </a:fld>
            <a:endParaRPr/>
          </a:p>
        </p:txBody>
      </p:sp>
      <p:sp>
        <p:nvSpPr>
          <p:cNvPr id="1310" name="Google Shape;1310;p8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311" name="Google Shape;1311;p8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rPr lang="en-US" u="sng"/>
              <a:t>Отношение композиции</a:t>
            </a:r>
            <a:r>
              <a:rPr lang="en-US"/>
              <a:t> является частным случаем отношения агрегации. Это отношение служит для выделения специальной формы отношения «часть-целое», при которой составляющие части в некотором смысле находятся внутри целого. Специфика взаимосвязи между ними заключается в том, что части не могут выступать в отрыве от целого, т. е. с уничтожением целого уничтожаются и все его составные части.</a:t>
            </a:r>
            <a:endParaRPr/>
          </a:p>
          <a:p>
            <a:pPr indent="0" lvl="0" marL="0" rtl="0" algn="l">
              <a:spcBef>
                <a:spcPts val="0"/>
              </a:spcBef>
              <a:spcAft>
                <a:spcPts val="0"/>
              </a:spcAft>
              <a:buSzPts val="1800"/>
              <a:buNone/>
            </a:pPr>
            <a:r>
              <a:rPr lang="en-US"/>
              <a:t>Графически отношение композиции изображается сплошной линией, один из концов которой представляет собой закрашенный внутри ромб. Этот ромб указывает на тот из классов, который представляет собой класс-композицию или «целое». Остальные классы являются его «частями».</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3" name="Shape 173"/>
        <p:cNvGrpSpPr/>
        <p:nvPr/>
      </p:nvGrpSpPr>
      <p:grpSpPr>
        <a:xfrm>
          <a:off x="0" y="0"/>
          <a:ext cx="0" cy="0"/>
          <a:chOff x="0" y="0"/>
          <a:chExt cx="0" cy="0"/>
        </a:xfrm>
      </p:grpSpPr>
      <p:sp>
        <p:nvSpPr>
          <p:cNvPr id="174" name="Google Shape;174;p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5" name="Google Shape;175;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33" name="Shape 1333"/>
        <p:cNvGrpSpPr/>
        <p:nvPr/>
      </p:nvGrpSpPr>
      <p:grpSpPr>
        <a:xfrm>
          <a:off x="0" y="0"/>
          <a:ext cx="0" cy="0"/>
          <a:chOff x="0" y="0"/>
          <a:chExt cx="0" cy="0"/>
        </a:xfrm>
      </p:grpSpPr>
      <p:sp>
        <p:nvSpPr>
          <p:cNvPr id="1334" name="Google Shape;1334;p90: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0" lang="en-US" sz="1800" u="none">
                <a:solidFill>
                  <a:srgbClr val="000000"/>
                </a:solidFill>
                <a:latin typeface="Arial"/>
                <a:ea typeface="Arial"/>
                <a:cs typeface="Arial"/>
                <a:sym typeface="Arial"/>
              </a:rPr>
              <a:t>‹#›</a:t>
            </a:fld>
            <a:endParaRPr/>
          </a:p>
        </p:txBody>
      </p:sp>
      <p:sp>
        <p:nvSpPr>
          <p:cNvPr id="1335" name="Google Shape;1335;p9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336" name="Google Shape;1336;p9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rPr lang="en-US"/>
              <a:t>Пример – окно интерфейса программы, которое может состоять из строки заголовка, кнопок управления размером, полос прокрутки, главного меню, рабочей области и строки состояния. Нетрудно понять, что подобное окно представляет собой класс, а его компоненты являются как классами, так и атрибутами или свойствами окна.</a:t>
            </a:r>
            <a:endParaRPr/>
          </a:p>
          <a:p>
            <a:pPr indent="0" lvl="0" marL="0" rtl="0" algn="l">
              <a:spcBef>
                <a:spcPts val="0"/>
              </a:spcBef>
              <a:spcAft>
                <a:spcPts val="0"/>
              </a:spcAft>
              <a:buNone/>
            </a:pPr>
            <a:r>
              <a:t/>
            </a:r>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49" name="Shape 1349"/>
        <p:cNvGrpSpPr/>
        <p:nvPr/>
      </p:nvGrpSpPr>
      <p:grpSpPr>
        <a:xfrm>
          <a:off x="0" y="0"/>
          <a:ext cx="0" cy="0"/>
          <a:chOff x="0" y="0"/>
          <a:chExt cx="0" cy="0"/>
        </a:xfrm>
      </p:grpSpPr>
      <p:sp>
        <p:nvSpPr>
          <p:cNvPr id="1350" name="Google Shape;1350;p91: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0" lang="en-US" sz="1800" u="none">
                <a:solidFill>
                  <a:srgbClr val="000000"/>
                </a:solidFill>
                <a:latin typeface="Arial"/>
                <a:ea typeface="Arial"/>
                <a:cs typeface="Arial"/>
                <a:sym typeface="Arial"/>
              </a:rPr>
              <a:t>‹#›</a:t>
            </a:fld>
            <a:endParaRPr/>
          </a:p>
        </p:txBody>
      </p:sp>
      <p:sp>
        <p:nvSpPr>
          <p:cNvPr id="1351" name="Google Shape;1351;p9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352" name="Google Shape;1352;p9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rPr lang="en-US" u="sng"/>
              <a:t>Отношение обобщения</a:t>
            </a:r>
            <a:r>
              <a:rPr lang="en-US"/>
              <a:t> описывает иерархическое строение классов и наследование их свойств и поведения. При этом предполагается, что класс-потомок обладает всеми свойствами и поведением класса-предка, а также имеет свои собственные свойства и поведение, которые отсутствуют у класса-предка. На диаграммах отношение обобщения обозначается сплошной линией с треугольной стрелкой на одном из концов. Стрелка указывает на класс-предок, а другой ее конец – на класс-потомок. </a:t>
            </a:r>
            <a:endParaRPr/>
          </a:p>
          <a:p>
            <a:pPr indent="0" lvl="0" marL="0" rtl="0" algn="l">
              <a:spcBef>
                <a:spcPts val="0"/>
              </a:spcBef>
              <a:spcAft>
                <a:spcPts val="0"/>
              </a:spcAft>
              <a:buSzPts val="1800"/>
              <a:buNone/>
            </a:pPr>
            <a:r>
              <a:rPr lang="en-US"/>
              <a:t>Класс_А является потомком Класса_Б.</a:t>
            </a:r>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59" name="Shape 1359"/>
        <p:cNvGrpSpPr/>
        <p:nvPr/>
      </p:nvGrpSpPr>
      <p:grpSpPr>
        <a:xfrm>
          <a:off x="0" y="0"/>
          <a:ext cx="0" cy="0"/>
          <a:chOff x="0" y="0"/>
          <a:chExt cx="0" cy="0"/>
        </a:xfrm>
      </p:grpSpPr>
      <p:sp>
        <p:nvSpPr>
          <p:cNvPr id="1360" name="Google Shape;1360;p9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61" name="Google Shape;1361;p9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9" name="Shape 1369"/>
        <p:cNvGrpSpPr/>
        <p:nvPr/>
      </p:nvGrpSpPr>
      <p:grpSpPr>
        <a:xfrm>
          <a:off x="0" y="0"/>
          <a:ext cx="0" cy="0"/>
          <a:chOff x="0" y="0"/>
          <a:chExt cx="0" cy="0"/>
        </a:xfrm>
      </p:grpSpPr>
      <p:sp>
        <p:nvSpPr>
          <p:cNvPr id="1370" name="Google Shape;1370;p93: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0" lang="en-US" sz="1800" u="none">
                <a:solidFill>
                  <a:srgbClr val="000000"/>
                </a:solidFill>
                <a:latin typeface="Arial"/>
                <a:ea typeface="Arial"/>
                <a:cs typeface="Arial"/>
                <a:sym typeface="Arial"/>
              </a:rPr>
              <a:t>‹#›</a:t>
            </a:fld>
            <a:endParaRPr/>
          </a:p>
        </p:txBody>
      </p:sp>
      <p:sp>
        <p:nvSpPr>
          <p:cNvPr id="1371" name="Google Shape;1371;p9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372" name="Google Shape;1372;p9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rPr lang="en-US" u="sng"/>
              <a:t>Интерфейсы</a:t>
            </a:r>
            <a:r>
              <a:rPr lang="en-US"/>
              <a:t> </a:t>
            </a:r>
            <a:endParaRPr/>
          </a:p>
          <a:p>
            <a:pPr indent="0" lvl="0" marL="0" rtl="0" algn="l">
              <a:spcBef>
                <a:spcPts val="0"/>
              </a:spcBef>
              <a:spcAft>
                <a:spcPts val="0"/>
              </a:spcAft>
              <a:buSzPts val="1800"/>
              <a:buNone/>
            </a:pPr>
            <a:r>
              <a:rPr lang="en-US"/>
              <a:t>Графически интерфейс изображается в виде прямоугольника класса с ключевым словом «interface». При этом секция атрибутов у прямоугольника отсутствует, а указывается только секция методов.</a:t>
            </a:r>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80" name="Shape 1380"/>
        <p:cNvGrpSpPr/>
        <p:nvPr/>
      </p:nvGrpSpPr>
      <p:grpSpPr>
        <a:xfrm>
          <a:off x="0" y="0"/>
          <a:ext cx="0" cy="0"/>
          <a:chOff x="0" y="0"/>
          <a:chExt cx="0" cy="0"/>
        </a:xfrm>
      </p:grpSpPr>
      <p:sp>
        <p:nvSpPr>
          <p:cNvPr id="1381" name="Google Shape;1381;p9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82" name="Google Shape;1382;p9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90" name="Shape 1390"/>
        <p:cNvGrpSpPr/>
        <p:nvPr/>
      </p:nvGrpSpPr>
      <p:grpSpPr>
        <a:xfrm>
          <a:off x="0" y="0"/>
          <a:ext cx="0" cy="0"/>
          <a:chOff x="0" y="0"/>
          <a:chExt cx="0" cy="0"/>
        </a:xfrm>
      </p:grpSpPr>
      <p:sp>
        <p:nvSpPr>
          <p:cNvPr id="1391" name="Google Shape;1391;p9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92" name="Google Shape;1392;p9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01" name="Shape 1401"/>
        <p:cNvGrpSpPr/>
        <p:nvPr/>
      </p:nvGrpSpPr>
      <p:grpSpPr>
        <a:xfrm>
          <a:off x="0" y="0"/>
          <a:ext cx="0" cy="0"/>
          <a:chOff x="0" y="0"/>
          <a:chExt cx="0" cy="0"/>
        </a:xfrm>
      </p:grpSpPr>
      <p:sp>
        <p:nvSpPr>
          <p:cNvPr id="1402" name="Google Shape;1402;p96: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0" lang="en-US" sz="1800" u="none">
                <a:solidFill>
                  <a:srgbClr val="000000"/>
                </a:solidFill>
                <a:latin typeface="Arial"/>
                <a:ea typeface="Arial"/>
                <a:cs typeface="Arial"/>
                <a:sym typeface="Arial"/>
              </a:rPr>
              <a:t>‹#›</a:t>
            </a:fld>
            <a:endParaRPr/>
          </a:p>
        </p:txBody>
      </p:sp>
      <p:sp>
        <p:nvSpPr>
          <p:cNvPr id="1403" name="Google Shape;1403;p9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404" name="Google Shape;1404;p9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rPr lang="en-US"/>
              <a:t>Для графического изображения объектов используется такой же символ прямоугольника, что и для классов. Отличия проявляются при указании имен объектов, которые в случае объектов обязательно подчеркиваются. При этом запись имени объекта представляет собой строку текста «</a:t>
            </a:r>
            <a:r>
              <a:rPr lang="en-US" u="sng"/>
              <a:t>имя объекта:имя класса</a:t>
            </a:r>
            <a:r>
              <a:rPr lang="en-US"/>
              <a:t>», разделенную двоеточием. </a:t>
            </a:r>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11" name="Shape 1411"/>
        <p:cNvGrpSpPr/>
        <p:nvPr/>
      </p:nvGrpSpPr>
      <p:grpSpPr>
        <a:xfrm>
          <a:off x="0" y="0"/>
          <a:ext cx="0" cy="0"/>
          <a:chOff x="0" y="0"/>
          <a:chExt cx="0" cy="0"/>
        </a:xfrm>
      </p:grpSpPr>
      <p:sp>
        <p:nvSpPr>
          <p:cNvPr id="1412" name="Google Shape;1412;p9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13" name="Google Shape;1413;p9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9" name="Shape 1429"/>
        <p:cNvGrpSpPr/>
        <p:nvPr/>
      </p:nvGrpSpPr>
      <p:grpSpPr>
        <a:xfrm>
          <a:off x="0" y="0"/>
          <a:ext cx="0" cy="0"/>
          <a:chOff x="0" y="0"/>
          <a:chExt cx="0" cy="0"/>
        </a:xfrm>
      </p:grpSpPr>
      <p:sp>
        <p:nvSpPr>
          <p:cNvPr id="1430" name="Google Shape;1430;p9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31" name="Google Shape;1431;p9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68" name="Shape 1468"/>
        <p:cNvGrpSpPr/>
        <p:nvPr/>
      </p:nvGrpSpPr>
      <p:grpSpPr>
        <a:xfrm>
          <a:off x="0" y="0"/>
          <a:ext cx="0" cy="0"/>
          <a:chOff x="0" y="0"/>
          <a:chExt cx="0" cy="0"/>
        </a:xfrm>
      </p:grpSpPr>
      <p:sp>
        <p:nvSpPr>
          <p:cNvPr id="1469" name="Google Shape;1469;p99: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0" lang="en-US" sz="1800" u="none">
                <a:solidFill>
                  <a:srgbClr val="000000"/>
                </a:solidFill>
                <a:latin typeface="Arial"/>
                <a:ea typeface="Arial"/>
                <a:cs typeface="Arial"/>
                <a:sym typeface="Arial"/>
              </a:rPr>
              <a:t>‹#›</a:t>
            </a:fld>
            <a:endParaRPr/>
          </a:p>
        </p:txBody>
      </p:sp>
      <p:sp>
        <p:nvSpPr>
          <p:cNvPr id="1470" name="Google Shape;1470;p9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471" name="Google Shape;1471;p9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rPr lang="en-US"/>
              <a:t>Имя объекта может отсутствовать, в этом случае предполагается, что объект является анонимным, и двоеточие указывает на данное обстоятельство. Отсутствовать может и имя класса. Тогда указывается просто имя объекта. </a:t>
            </a:r>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Титульный слайд" type="title">
  <p:cSld name="TITLE">
    <p:spTree>
      <p:nvGrpSpPr>
        <p:cNvPr id="17" name="Shape 17"/>
        <p:cNvGrpSpPr/>
        <p:nvPr/>
      </p:nvGrpSpPr>
      <p:grpSpPr>
        <a:xfrm>
          <a:off x="0" y="0"/>
          <a:ext cx="0" cy="0"/>
          <a:chOff x="0" y="0"/>
          <a:chExt cx="0" cy="0"/>
        </a:xfrm>
      </p:grpSpPr>
      <p:sp>
        <p:nvSpPr>
          <p:cNvPr id="18" name="Google Shape;18;p2"/>
          <p:cNvSpPr txBox="1"/>
          <p:nvPr>
            <p:ph type="ctrTitle"/>
          </p:nvPr>
        </p:nvSpPr>
        <p:spPr>
          <a:xfrm>
            <a:off x="914400" y="1524000"/>
            <a:ext cx="7623175" cy="17526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sz="3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
          <p:cNvSpPr txBox="1"/>
          <p:nvPr>
            <p:ph idx="1" type="subTitle"/>
          </p:nvPr>
        </p:nvSpPr>
        <p:spPr>
          <a:xfrm>
            <a:off x="1981200" y="3962400"/>
            <a:ext cx="6553200" cy="1752600"/>
          </a:xfrm>
          <a:prstGeom prst="rect">
            <a:avLst/>
          </a:prstGeom>
          <a:noFill/>
          <a:ln>
            <a:noFill/>
          </a:ln>
        </p:spPr>
        <p:txBody>
          <a:bodyPr anchorCtr="0" anchor="t" bIns="45700" lIns="91425" spcFirstLastPara="1" rIns="91425" wrap="square" tIns="45700">
            <a:noAutofit/>
          </a:bodyPr>
          <a:lstStyle>
            <a:lvl1pPr lvl="0" algn="l">
              <a:spcBef>
                <a:spcPts val="560"/>
              </a:spcBef>
              <a:spcAft>
                <a:spcPts val="0"/>
              </a:spcAft>
              <a:buSzPts val="1820"/>
              <a:buFont typeface="Noto Sans Symbols"/>
              <a:buNone/>
              <a:defRPr sz="2800"/>
            </a:lvl1pPr>
            <a:lvl2pPr lvl="1" algn="l">
              <a:spcBef>
                <a:spcPts val="360"/>
              </a:spcBef>
              <a:spcAft>
                <a:spcPts val="0"/>
              </a:spcAft>
              <a:buSzPts val="1080"/>
              <a:buChar char="❑"/>
              <a:defRPr/>
            </a:lvl2pPr>
            <a:lvl3pPr lvl="2" algn="l">
              <a:spcBef>
                <a:spcPts val="360"/>
              </a:spcBef>
              <a:spcAft>
                <a:spcPts val="0"/>
              </a:spcAft>
              <a:buSzPts val="1170"/>
              <a:buChar char="■"/>
              <a:defRPr/>
            </a:lvl3pPr>
            <a:lvl4pPr lvl="3" algn="l">
              <a:spcBef>
                <a:spcPts val="360"/>
              </a:spcBef>
              <a:spcAft>
                <a:spcPts val="0"/>
              </a:spcAft>
              <a:buSzPts val="1260"/>
              <a:buChar char="❑"/>
              <a:defRPr/>
            </a:lvl4pPr>
            <a:lvl5pPr lvl="4" algn="l">
              <a:spcBef>
                <a:spcPts val="360"/>
              </a:spcBef>
              <a:spcAft>
                <a:spcPts val="0"/>
              </a:spcAft>
              <a:buSzPts val="1350"/>
              <a:buChar char="▪"/>
              <a:defRPr/>
            </a:lvl5pPr>
            <a:lvl6pPr lvl="5" algn="l">
              <a:spcBef>
                <a:spcPts val="360"/>
              </a:spcBef>
              <a:spcAft>
                <a:spcPts val="0"/>
              </a:spcAft>
              <a:buSzPts val="1350"/>
              <a:buChar char="▪"/>
              <a:defRPr/>
            </a:lvl6pPr>
            <a:lvl7pPr lvl="6" algn="l">
              <a:spcBef>
                <a:spcPts val="360"/>
              </a:spcBef>
              <a:spcAft>
                <a:spcPts val="0"/>
              </a:spcAft>
              <a:buSzPts val="1350"/>
              <a:buChar char="▪"/>
              <a:defRPr/>
            </a:lvl7pPr>
            <a:lvl8pPr lvl="7" algn="l">
              <a:spcBef>
                <a:spcPts val="360"/>
              </a:spcBef>
              <a:spcAft>
                <a:spcPts val="0"/>
              </a:spcAft>
              <a:buSzPts val="1350"/>
              <a:buChar char="▪"/>
              <a:defRPr/>
            </a:lvl8pPr>
            <a:lvl9pPr lvl="8" algn="l">
              <a:spcBef>
                <a:spcPts val="360"/>
              </a:spcBef>
              <a:spcAft>
                <a:spcPts val="0"/>
              </a:spcAft>
              <a:buSzPts val="1350"/>
              <a:buChar char="▪"/>
              <a:defRPr/>
            </a:lvl9pPr>
          </a:lstStyle>
          <a:p/>
        </p:txBody>
      </p:sp>
      <p:sp>
        <p:nvSpPr>
          <p:cNvPr id="20" name="Google Shape;20;p2"/>
          <p:cNvSpPr txBox="1"/>
          <p:nvPr>
            <p:ph idx="10" type="dt"/>
          </p:nvPr>
        </p:nvSpPr>
        <p:spPr>
          <a:xfrm>
            <a:off x="457200" y="6243637"/>
            <a:ext cx="21336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sz="1200">
                <a:latin typeface="Garamond"/>
                <a:ea typeface="Garamond"/>
                <a:cs typeface="Garamond"/>
                <a:sym typeface="Garamon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2"/>
          <p:cNvSpPr txBox="1"/>
          <p:nvPr>
            <p:ph idx="11" type="ftr"/>
          </p:nvPr>
        </p:nvSpPr>
        <p:spPr>
          <a:xfrm>
            <a:off x="3124200" y="6243637"/>
            <a:ext cx="2895600" cy="457200"/>
          </a:xfrm>
          <a:prstGeom prst="rect">
            <a:avLst/>
          </a:prstGeom>
          <a:noFill/>
          <a:ln>
            <a:noFill/>
          </a:ln>
        </p:spPr>
        <p:txBody>
          <a:bodyPr anchorCtr="0" anchor="b" bIns="45700" lIns="91425" spcFirstLastPara="1" rIns="91425" wrap="square" tIns="45700">
            <a:noAutofit/>
          </a:bodyPr>
          <a:lstStyle>
            <a:lvl1pPr lvl="0" algn="ctr">
              <a:lnSpc>
                <a:spcPct val="100000"/>
              </a:lnSpc>
              <a:spcBef>
                <a:spcPts val="0"/>
              </a:spcBef>
              <a:spcAft>
                <a:spcPts val="0"/>
              </a:spcAft>
              <a:buSzPts val="1400"/>
              <a:buNone/>
              <a:defRPr sz="1200">
                <a:latin typeface="Garamond"/>
                <a:ea typeface="Garamond"/>
                <a:cs typeface="Garamond"/>
                <a:sym typeface="Garamon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2"/>
          <p:cNvSpPr txBox="1"/>
          <p:nvPr>
            <p:ph idx="12" type="sldNum"/>
          </p:nvPr>
        </p:nvSpPr>
        <p:spPr>
          <a:xfrm>
            <a:off x="6553200" y="6243637"/>
            <a:ext cx="2133600" cy="4572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dk1"/>
              </a:buClr>
              <a:buSzPts val="1200"/>
              <a:buFont typeface="Garamond"/>
              <a:buNone/>
              <a:defRPr b="0" i="0" sz="1200" u="none">
                <a:solidFill>
                  <a:schemeClr val="dk1"/>
                </a:solidFill>
                <a:latin typeface="Garamond"/>
                <a:ea typeface="Garamond"/>
                <a:cs typeface="Garamond"/>
                <a:sym typeface="Garamond"/>
              </a:defRPr>
            </a:lvl1pPr>
            <a:lvl2pPr indent="0" lvl="1" marL="0" marR="0" algn="r">
              <a:lnSpc>
                <a:spcPct val="100000"/>
              </a:lnSpc>
              <a:spcBef>
                <a:spcPts val="0"/>
              </a:spcBef>
              <a:spcAft>
                <a:spcPts val="0"/>
              </a:spcAft>
              <a:buClr>
                <a:schemeClr val="dk1"/>
              </a:buClr>
              <a:buSzPts val="1200"/>
              <a:buFont typeface="Garamond"/>
              <a:buNone/>
              <a:defRPr b="0" i="0" sz="1200" u="none">
                <a:solidFill>
                  <a:schemeClr val="dk1"/>
                </a:solidFill>
                <a:latin typeface="Garamond"/>
                <a:ea typeface="Garamond"/>
                <a:cs typeface="Garamond"/>
                <a:sym typeface="Garamond"/>
              </a:defRPr>
            </a:lvl2pPr>
            <a:lvl3pPr indent="0" lvl="2" marL="0" marR="0" algn="r">
              <a:lnSpc>
                <a:spcPct val="100000"/>
              </a:lnSpc>
              <a:spcBef>
                <a:spcPts val="0"/>
              </a:spcBef>
              <a:spcAft>
                <a:spcPts val="0"/>
              </a:spcAft>
              <a:buClr>
                <a:schemeClr val="dk1"/>
              </a:buClr>
              <a:buSzPts val="1200"/>
              <a:buFont typeface="Garamond"/>
              <a:buNone/>
              <a:defRPr b="0" i="0" sz="1200" u="none">
                <a:solidFill>
                  <a:schemeClr val="dk1"/>
                </a:solidFill>
                <a:latin typeface="Garamond"/>
                <a:ea typeface="Garamond"/>
                <a:cs typeface="Garamond"/>
                <a:sym typeface="Garamond"/>
              </a:defRPr>
            </a:lvl3pPr>
            <a:lvl4pPr indent="0" lvl="3" marL="0" marR="0" algn="r">
              <a:lnSpc>
                <a:spcPct val="100000"/>
              </a:lnSpc>
              <a:spcBef>
                <a:spcPts val="0"/>
              </a:spcBef>
              <a:spcAft>
                <a:spcPts val="0"/>
              </a:spcAft>
              <a:buClr>
                <a:schemeClr val="dk1"/>
              </a:buClr>
              <a:buSzPts val="1200"/>
              <a:buFont typeface="Garamond"/>
              <a:buNone/>
              <a:defRPr b="0" i="0" sz="1200" u="none">
                <a:solidFill>
                  <a:schemeClr val="dk1"/>
                </a:solidFill>
                <a:latin typeface="Garamond"/>
                <a:ea typeface="Garamond"/>
                <a:cs typeface="Garamond"/>
                <a:sym typeface="Garamond"/>
              </a:defRPr>
            </a:lvl4pPr>
            <a:lvl5pPr indent="0" lvl="4" marL="0" marR="0" algn="r">
              <a:lnSpc>
                <a:spcPct val="100000"/>
              </a:lnSpc>
              <a:spcBef>
                <a:spcPts val="0"/>
              </a:spcBef>
              <a:spcAft>
                <a:spcPts val="0"/>
              </a:spcAft>
              <a:buClr>
                <a:schemeClr val="dk1"/>
              </a:buClr>
              <a:buSzPts val="1200"/>
              <a:buFont typeface="Garamond"/>
              <a:buNone/>
              <a:defRPr b="0" i="0" sz="1200" u="none">
                <a:solidFill>
                  <a:schemeClr val="dk1"/>
                </a:solidFill>
                <a:latin typeface="Garamond"/>
                <a:ea typeface="Garamond"/>
                <a:cs typeface="Garamond"/>
                <a:sym typeface="Garamond"/>
              </a:defRPr>
            </a:lvl5pPr>
            <a:lvl6pPr indent="0" lvl="5" marL="0" marR="0" algn="r">
              <a:lnSpc>
                <a:spcPct val="100000"/>
              </a:lnSpc>
              <a:spcBef>
                <a:spcPts val="0"/>
              </a:spcBef>
              <a:spcAft>
                <a:spcPts val="0"/>
              </a:spcAft>
              <a:buClr>
                <a:schemeClr val="dk1"/>
              </a:buClr>
              <a:buSzPts val="1200"/>
              <a:buFont typeface="Garamond"/>
              <a:buNone/>
              <a:defRPr b="0" i="0" sz="1200" u="none">
                <a:solidFill>
                  <a:schemeClr val="dk1"/>
                </a:solidFill>
                <a:latin typeface="Garamond"/>
                <a:ea typeface="Garamond"/>
                <a:cs typeface="Garamond"/>
                <a:sym typeface="Garamond"/>
              </a:defRPr>
            </a:lvl6pPr>
            <a:lvl7pPr indent="0" lvl="6" marL="0" marR="0" algn="r">
              <a:lnSpc>
                <a:spcPct val="100000"/>
              </a:lnSpc>
              <a:spcBef>
                <a:spcPts val="0"/>
              </a:spcBef>
              <a:spcAft>
                <a:spcPts val="0"/>
              </a:spcAft>
              <a:buClr>
                <a:schemeClr val="dk1"/>
              </a:buClr>
              <a:buSzPts val="1200"/>
              <a:buFont typeface="Garamond"/>
              <a:buNone/>
              <a:defRPr b="0" i="0" sz="1200" u="none">
                <a:solidFill>
                  <a:schemeClr val="dk1"/>
                </a:solidFill>
                <a:latin typeface="Garamond"/>
                <a:ea typeface="Garamond"/>
                <a:cs typeface="Garamond"/>
                <a:sym typeface="Garamond"/>
              </a:defRPr>
            </a:lvl7pPr>
            <a:lvl8pPr indent="0" lvl="7" marL="0" marR="0" algn="r">
              <a:lnSpc>
                <a:spcPct val="100000"/>
              </a:lnSpc>
              <a:spcBef>
                <a:spcPts val="0"/>
              </a:spcBef>
              <a:spcAft>
                <a:spcPts val="0"/>
              </a:spcAft>
              <a:buClr>
                <a:schemeClr val="dk1"/>
              </a:buClr>
              <a:buSzPts val="1200"/>
              <a:buFont typeface="Garamond"/>
              <a:buNone/>
              <a:defRPr b="0" i="0" sz="1200" u="none">
                <a:solidFill>
                  <a:schemeClr val="dk1"/>
                </a:solidFill>
                <a:latin typeface="Garamond"/>
                <a:ea typeface="Garamond"/>
                <a:cs typeface="Garamond"/>
                <a:sym typeface="Garamond"/>
              </a:defRPr>
            </a:lvl8pPr>
            <a:lvl9pPr indent="0" lvl="8" marL="0" marR="0" algn="r">
              <a:lnSpc>
                <a:spcPct val="100000"/>
              </a:lnSpc>
              <a:spcBef>
                <a:spcPts val="0"/>
              </a:spcBef>
              <a:spcAft>
                <a:spcPts val="0"/>
              </a:spcAft>
              <a:buClr>
                <a:schemeClr val="dk1"/>
              </a:buClr>
              <a:buSzPts val="1200"/>
              <a:buFont typeface="Garamond"/>
              <a:buNone/>
              <a:defRPr b="0" i="0" sz="1200" u="none">
                <a:solidFill>
                  <a:schemeClr val="dk1"/>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Пустой слайд" type="blank">
  <p:cSld name="BLANK">
    <p:spTree>
      <p:nvGrpSpPr>
        <p:cNvPr id="84" name="Shape 84"/>
        <p:cNvGrpSpPr/>
        <p:nvPr/>
      </p:nvGrpSpPr>
      <p:grpSpPr>
        <a:xfrm>
          <a:off x="0" y="0"/>
          <a:ext cx="0" cy="0"/>
          <a:chOff x="0" y="0"/>
          <a:chExt cx="0" cy="0"/>
        </a:xfrm>
      </p:grpSpPr>
      <p:sp>
        <p:nvSpPr>
          <p:cNvPr id="85" name="Google Shape;85;p12"/>
          <p:cNvSpPr txBox="1"/>
          <p:nvPr>
            <p:ph idx="10" type="dt"/>
          </p:nvPr>
        </p:nvSpPr>
        <p:spPr>
          <a:xfrm>
            <a:off x="457200" y="6243637"/>
            <a:ext cx="874712"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sz="1200">
                <a:latin typeface="Garamond"/>
                <a:ea typeface="Garamond"/>
                <a:cs typeface="Garamond"/>
                <a:sym typeface="Garamon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6" name="Google Shape;86;p12"/>
          <p:cNvSpPr txBox="1"/>
          <p:nvPr>
            <p:ph idx="11" type="ftr"/>
          </p:nvPr>
        </p:nvSpPr>
        <p:spPr>
          <a:xfrm>
            <a:off x="1476375" y="6248400"/>
            <a:ext cx="6624637"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sz="1200">
                <a:latin typeface="Garamond"/>
                <a:ea typeface="Garamond"/>
                <a:cs typeface="Garamond"/>
                <a:sym typeface="Garamon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12"/>
          <p:cNvSpPr txBox="1"/>
          <p:nvPr>
            <p:ph idx="12" type="sldNum"/>
          </p:nvPr>
        </p:nvSpPr>
        <p:spPr>
          <a:xfrm>
            <a:off x="8172450" y="6243637"/>
            <a:ext cx="514350" cy="4572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dk1"/>
              </a:buClr>
              <a:buSzPts val="1200"/>
              <a:buFont typeface="Garamond"/>
              <a:buNone/>
              <a:defRPr b="0" i="0" sz="1200" u="none">
                <a:solidFill>
                  <a:schemeClr val="dk1"/>
                </a:solidFill>
                <a:latin typeface="Garamond"/>
                <a:ea typeface="Garamond"/>
                <a:cs typeface="Garamond"/>
                <a:sym typeface="Garamond"/>
              </a:defRPr>
            </a:lvl1pPr>
            <a:lvl2pPr indent="0" lvl="1" marL="0" marR="0" algn="r">
              <a:lnSpc>
                <a:spcPct val="100000"/>
              </a:lnSpc>
              <a:spcBef>
                <a:spcPts val="0"/>
              </a:spcBef>
              <a:spcAft>
                <a:spcPts val="0"/>
              </a:spcAft>
              <a:buClr>
                <a:schemeClr val="dk1"/>
              </a:buClr>
              <a:buSzPts val="1200"/>
              <a:buFont typeface="Garamond"/>
              <a:buNone/>
              <a:defRPr b="0" i="0" sz="1200" u="none">
                <a:solidFill>
                  <a:schemeClr val="dk1"/>
                </a:solidFill>
                <a:latin typeface="Garamond"/>
                <a:ea typeface="Garamond"/>
                <a:cs typeface="Garamond"/>
                <a:sym typeface="Garamond"/>
              </a:defRPr>
            </a:lvl2pPr>
            <a:lvl3pPr indent="0" lvl="2" marL="0" marR="0" algn="r">
              <a:lnSpc>
                <a:spcPct val="100000"/>
              </a:lnSpc>
              <a:spcBef>
                <a:spcPts val="0"/>
              </a:spcBef>
              <a:spcAft>
                <a:spcPts val="0"/>
              </a:spcAft>
              <a:buClr>
                <a:schemeClr val="dk1"/>
              </a:buClr>
              <a:buSzPts val="1200"/>
              <a:buFont typeface="Garamond"/>
              <a:buNone/>
              <a:defRPr b="0" i="0" sz="1200" u="none">
                <a:solidFill>
                  <a:schemeClr val="dk1"/>
                </a:solidFill>
                <a:latin typeface="Garamond"/>
                <a:ea typeface="Garamond"/>
                <a:cs typeface="Garamond"/>
                <a:sym typeface="Garamond"/>
              </a:defRPr>
            </a:lvl3pPr>
            <a:lvl4pPr indent="0" lvl="3" marL="0" marR="0" algn="r">
              <a:lnSpc>
                <a:spcPct val="100000"/>
              </a:lnSpc>
              <a:spcBef>
                <a:spcPts val="0"/>
              </a:spcBef>
              <a:spcAft>
                <a:spcPts val="0"/>
              </a:spcAft>
              <a:buClr>
                <a:schemeClr val="dk1"/>
              </a:buClr>
              <a:buSzPts val="1200"/>
              <a:buFont typeface="Garamond"/>
              <a:buNone/>
              <a:defRPr b="0" i="0" sz="1200" u="none">
                <a:solidFill>
                  <a:schemeClr val="dk1"/>
                </a:solidFill>
                <a:latin typeface="Garamond"/>
                <a:ea typeface="Garamond"/>
                <a:cs typeface="Garamond"/>
                <a:sym typeface="Garamond"/>
              </a:defRPr>
            </a:lvl4pPr>
            <a:lvl5pPr indent="0" lvl="4" marL="0" marR="0" algn="r">
              <a:lnSpc>
                <a:spcPct val="100000"/>
              </a:lnSpc>
              <a:spcBef>
                <a:spcPts val="0"/>
              </a:spcBef>
              <a:spcAft>
                <a:spcPts val="0"/>
              </a:spcAft>
              <a:buClr>
                <a:schemeClr val="dk1"/>
              </a:buClr>
              <a:buSzPts val="1200"/>
              <a:buFont typeface="Garamond"/>
              <a:buNone/>
              <a:defRPr b="0" i="0" sz="1200" u="none">
                <a:solidFill>
                  <a:schemeClr val="dk1"/>
                </a:solidFill>
                <a:latin typeface="Garamond"/>
                <a:ea typeface="Garamond"/>
                <a:cs typeface="Garamond"/>
                <a:sym typeface="Garamond"/>
              </a:defRPr>
            </a:lvl5pPr>
            <a:lvl6pPr indent="0" lvl="5" marL="0" marR="0" algn="r">
              <a:lnSpc>
                <a:spcPct val="100000"/>
              </a:lnSpc>
              <a:spcBef>
                <a:spcPts val="0"/>
              </a:spcBef>
              <a:spcAft>
                <a:spcPts val="0"/>
              </a:spcAft>
              <a:buClr>
                <a:schemeClr val="dk1"/>
              </a:buClr>
              <a:buSzPts val="1200"/>
              <a:buFont typeface="Garamond"/>
              <a:buNone/>
              <a:defRPr b="0" i="0" sz="1200" u="none">
                <a:solidFill>
                  <a:schemeClr val="dk1"/>
                </a:solidFill>
                <a:latin typeface="Garamond"/>
                <a:ea typeface="Garamond"/>
                <a:cs typeface="Garamond"/>
                <a:sym typeface="Garamond"/>
              </a:defRPr>
            </a:lvl6pPr>
            <a:lvl7pPr indent="0" lvl="6" marL="0" marR="0" algn="r">
              <a:lnSpc>
                <a:spcPct val="100000"/>
              </a:lnSpc>
              <a:spcBef>
                <a:spcPts val="0"/>
              </a:spcBef>
              <a:spcAft>
                <a:spcPts val="0"/>
              </a:spcAft>
              <a:buClr>
                <a:schemeClr val="dk1"/>
              </a:buClr>
              <a:buSzPts val="1200"/>
              <a:buFont typeface="Garamond"/>
              <a:buNone/>
              <a:defRPr b="0" i="0" sz="1200" u="none">
                <a:solidFill>
                  <a:schemeClr val="dk1"/>
                </a:solidFill>
                <a:latin typeface="Garamond"/>
                <a:ea typeface="Garamond"/>
                <a:cs typeface="Garamond"/>
                <a:sym typeface="Garamond"/>
              </a:defRPr>
            </a:lvl7pPr>
            <a:lvl8pPr indent="0" lvl="7" marL="0" marR="0" algn="r">
              <a:lnSpc>
                <a:spcPct val="100000"/>
              </a:lnSpc>
              <a:spcBef>
                <a:spcPts val="0"/>
              </a:spcBef>
              <a:spcAft>
                <a:spcPts val="0"/>
              </a:spcAft>
              <a:buClr>
                <a:schemeClr val="dk1"/>
              </a:buClr>
              <a:buSzPts val="1200"/>
              <a:buFont typeface="Garamond"/>
              <a:buNone/>
              <a:defRPr b="0" i="0" sz="1200" u="none">
                <a:solidFill>
                  <a:schemeClr val="dk1"/>
                </a:solidFill>
                <a:latin typeface="Garamond"/>
                <a:ea typeface="Garamond"/>
                <a:cs typeface="Garamond"/>
                <a:sym typeface="Garamond"/>
              </a:defRPr>
            </a:lvl8pPr>
            <a:lvl9pPr indent="0" lvl="8" marL="0" marR="0" algn="r">
              <a:lnSpc>
                <a:spcPct val="100000"/>
              </a:lnSpc>
              <a:spcBef>
                <a:spcPts val="0"/>
              </a:spcBef>
              <a:spcAft>
                <a:spcPts val="0"/>
              </a:spcAft>
              <a:buClr>
                <a:schemeClr val="dk1"/>
              </a:buClr>
              <a:buSzPts val="1200"/>
              <a:buFont typeface="Garamond"/>
              <a:buNone/>
              <a:defRPr b="0" i="0" sz="1200" u="none">
                <a:solidFill>
                  <a:schemeClr val="dk1"/>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Только заголовок" type="titleOnly">
  <p:cSld name="TITLE_ONLY">
    <p:spTree>
      <p:nvGrpSpPr>
        <p:cNvPr id="88" name="Shape 88"/>
        <p:cNvGrpSpPr/>
        <p:nvPr/>
      </p:nvGrpSpPr>
      <p:grpSpPr>
        <a:xfrm>
          <a:off x="0" y="0"/>
          <a:ext cx="0" cy="0"/>
          <a:chOff x="0" y="0"/>
          <a:chExt cx="0" cy="0"/>
        </a:xfrm>
      </p:grpSpPr>
      <p:sp>
        <p:nvSpPr>
          <p:cNvPr id="89" name="Google Shape;89;p13"/>
          <p:cNvSpPr txBox="1"/>
          <p:nvPr>
            <p:ph type="title"/>
          </p:nvPr>
        </p:nvSpPr>
        <p:spPr>
          <a:xfrm>
            <a:off x="457200" y="277812"/>
            <a:ext cx="8229600" cy="11398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13"/>
          <p:cNvSpPr txBox="1"/>
          <p:nvPr>
            <p:ph idx="10" type="dt"/>
          </p:nvPr>
        </p:nvSpPr>
        <p:spPr>
          <a:xfrm>
            <a:off x="457200" y="6243637"/>
            <a:ext cx="874712"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sz="1200">
                <a:latin typeface="Garamond"/>
                <a:ea typeface="Garamond"/>
                <a:cs typeface="Garamond"/>
                <a:sym typeface="Garamon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 name="Google Shape;91;p13"/>
          <p:cNvSpPr txBox="1"/>
          <p:nvPr>
            <p:ph idx="11" type="ftr"/>
          </p:nvPr>
        </p:nvSpPr>
        <p:spPr>
          <a:xfrm>
            <a:off x="1476375" y="6248400"/>
            <a:ext cx="6624637"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sz="1200">
                <a:latin typeface="Garamond"/>
                <a:ea typeface="Garamond"/>
                <a:cs typeface="Garamond"/>
                <a:sym typeface="Garamon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p13"/>
          <p:cNvSpPr txBox="1"/>
          <p:nvPr>
            <p:ph idx="12" type="sldNum"/>
          </p:nvPr>
        </p:nvSpPr>
        <p:spPr>
          <a:xfrm>
            <a:off x="8172450" y="6243637"/>
            <a:ext cx="514350" cy="4572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dk1"/>
              </a:buClr>
              <a:buSzPts val="1200"/>
              <a:buFont typeface="Garamond"/>
              <a:buNone/>
              <a:defRPr b="0" i="0" sz="1200" u="none">
                <a:solidFill>
                  <a:schemeClr val="dk1"/>
                </a:solidFill>
                <a:latin typeface="Garamond"/>
                <a:ea typeface="Garamond"/>
                <a:cs typeface="Garamond"/>
                <a:sym typeface="Garamond"/>
              </a:defRPr>
            </a:lvl1pPr>
            <a:lvl2pPr indent="0" lvl="1" marL="0" marR="0" algn="r">
              <a:lnSpc>
                <a:spcPct val="100000"/>
              </a:lnSpc>
              <a:spcBef>
                <a:spcPts val="0"/>
              </a:spcBef>
              <a:spcAft>
                <a:spcPts val="0"/>
              </a:spcAft>
              <a:buClr>
                <a:schemeClr val="dk1"/>
              </a:buClr>
              <a:buSzPts val="1200"/>
              <a:buFont typeface="Garamond"/>
              <a:buNone/>
              <a:defRPr b="0" i="0" sz="1200" u="none">
                <a:solidFill>
                  <a:schemeClr val="dk1"/>
                </a:solidFill>
                <a:latin typeface="Garamond"/>
                <a:ea typeface="Garamond"/>
                <a:cs typeface="Garamond"/>
                <a:sym typeface="Garamond"/>
              </a:defRPr>
            </a:lvl2pPr>
            <a:lvl3pPr indent="0" lvl="2" marL="0" marR="0" algn="r">
              <a:lnSpc>
                <a:spcPct val="100000"/>
              </a:lnSpc>
              <a:spcBef>
                <a:spcPts val="0"/>
              </a:spcBef>
              <a:spcAft>
                <a:spcPts val="0"/>
              </a:spcAft>
              <a:buClr>
                <a:schemeClr val="dk1"/>
              </a:buClr>
              <a:buSzPts val="1200"/>
              <a:buFont typeface="Garamond"/>
              <a:buNone/>
              <a:defRPr b="0" i="0" sz="1200" u="none">
                <a:solidFill>
                  <a:schemeClr val="dk1"/>
                </a:solidFill>
                <a:latin typeface="Garamond"/>
                <a:ea typeface="Garamond"/>
                <a:cs typeface="Garamond"/>
                <a:sym typeface="Garamond"/>
              </a:defRPr>
            </a:lvl3pPr>
            <a:lvl4pPr indent="0" lvl="3" marL="0" marR="0" algn="r">
              <a:lnSpc>
                <a:spcPct val="100000"/>
              </a:lnSpc>
              <a:spcBef>
                <a:spcPts val="0"/>
              </a:spcBef>
              <a:spcAft>
                <a:spcPts val="0"/>
              </a:spcAft>
              <a:buClr>
                <a:schemeClr val="dk1"/>
              </a:buClr>
              <a:buSzPts val="1200"/>
              <a:buFont typeface="Garamond"/>
              <a:buNone/>
              <a:defRPr b="0" i="0" sz="1200" u="none">
                <a:solidFill>
                  <a:schemeClr val="dk1"/>
                </a:solidFill>
                <a:latin typeface="Garamond"/>
                <a:ea typeface="Garamond"/>
                <a:cs typeface="Garamond"/>
                <a:sym typeface="Garamond"/>
              </a:defRPr>
            </a:lvl4pPr>
            <a:lvl5pPr indent="0" lvl="4" marL="0" marR="0" algn="r">
              <a:lnSpc>
                <a:spcPct val="100000"/>
              </a:lnSpc>
              <a:spcBef>
                <a:spcPts val="0"/>
              </a:spcBef>
              <a:spcAft>
                <a:spcPts val="0"/>
              </a:spcAft>
              <a:buClr>
                <a:schemeClr val="dk1"/>
              </a:buClr>
              <a:buSzPts val="1200"/>
              <a:buFont typeface="Garamond"/>
              <a:buNone/>
              <a:defRPr b="0" i="0" sz="1200" u="none">
                <a:solidFill>
                  <a:schemeClr val="dk1"/>
                </a:solidFill>
                <a:latin typeface="Garamond"/>
                <a:ea typeface="Garamond"/>
                <a:cs typeface="Garamond"/>
                <a:sym typeface="Garamond"/>
              </a:defRPr>
            </a:lvl5pPr>
            <a:lvl6pPr indent="0" lvl="5" marL="0" marR="0" algn="r">
              <a:lnSpc>
                <a:spcPct val="100000"/>
              </a:lnSpc>
              <a:spcBef>
                <a:spcPts val="0"/>
              </a:spcBef>
              <a:spcAft>
                <a:spcPts val="0"/>
              </a:spcAft>
              <a:buClr>
                <a:schemeClr val="dk1"/>
              </a:buClr>
              <a:buSzPts val="1200"/>
              <a:buFont typeface="Garamond"/>
              <a:buNone/>
              <a:defRPr b="0" i="0" sz="1200" u="none">
                <a:solidFill>
                  <a:schemeClr val="dk1"/>
                </a:solidFill>
                <a:latin typeface="Garamond"/>
                <a:ea typeface="Garamond"/>
                <a:cs typeface="Garamond"/>
                <a:sym typeface="Garamond"/>
              </a:defRPr>
            </a:lvl6pPr>
            <a:lvl7pPr indent="0" lvl="6" marL="0" marR="0" algn="r">
              <a:lnSpc>
                <a:spcPct val="100000"/>
              </a:lnSpc>
              <a:spcBef>
                <a:spcPts val="0"/>
              </a:spcBef>
              <a:spcAft>
                <a:spcPts val="0"/>
              </a:spcAft>
              <a:buClr>
                <a:schemeClr val="dk1"/>
              </a:buClr>
              <a:buSzPts val="1200"/>
              <a:buFont typeface="Garamond"/>
              <a:buNone/>
              <a:defRPr b="0" i="0" sz="1200" u="none">
                <a:solidFill>
                  <a:schemeClr val="dk1"/>
                </a:solidFill>
                <a:latin typeface="Garamond"/>
                <a:ea typeface="Garamond"/>
                <a:cs typeface="Garamond"/>
                <a:sym typeface="Garamond"/>
              </a:defRPr>
            </a:lvl7pPr>
            <a:lvl8pPr indent="0" lvl="7" marL="0" marR="0" algn="r">
              <a:lnSpc>
                <a:spcPct val="100000"/>
              </a:lnSpc>
              <a:spcBef>
                <a:spcPts val="0"/>
              </a:spcBef>
              <a:spcAft>
                <a:spcPts val="0"/>
              </a:spcAft>
              <a:buClr>
                <a:schemeClr val="dk1"/>
              </a:buClr>
              <a:buSzPts val="1200"/>
              <a:buFont typeface="Garamond"/>
              <a:buNone/>
              <a:defRPr b="0" i="0" sz="1200" u="none">
                <a:solidFill>
                  <a:schemeClr val="dk1"/>
                </a:solidFill>
                <a:latin typeface="Garamond"/>
                <a:ea typeface="Garamond"/>
                <a:cs typeface="Garamond"/>
                <a:sym typeface="Garamond"/>
              </a:defRPr>
            </a:lvl8pPr>
            <a:lvl9pPr indent="0" lvl="8" marL="0" marR="0" algn="r">
              <a:lnSpc>
                <a:spcPct val="100000"/>
              </a:lnSpc>
              <a:spcBef>
                <a:spcPts val="0"/>
              </a:spcBef>
              <a:spcAft>
                <a:spcPts val="0"/>
              </a:spcAft>
              <a:buClr>
                <a:schemeClr val="dk1"/>
              </a:buClr>
              <a:buSzPts val="1200"/>
              <a:buFont typeface="Garamond"/>
              <a:buNone/>
              <a:defRPr b="0" i="0" sz="1200" u="none">
                <a:solidFill>
                  <a:schemeClr val="dk1"/>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Сравнение" type="twoTxTwoObj">
  <p:cSld name="TWO_OBJECTS_WITH_TEXT">
    <p:spTree>
      <p:nvGrpSpPr>
        <p:cNvPr id="93" name="Shape 93"/>
        <p:cNvGrpSpPr/>
        <p:nvPr/>
      </p:nvGrpSpPr>
      <p:grpSpPr>
        <a:xfrm>
          <a:off x="0" y="0"/>
          <a:ext cx="0" cy="0"/>
          <a:chOff x="0" y="0"/>
          <a:chExt cx="0" cy="0"/>
        </a:xfrm>
      </p:grpSpPr>
      <p:sp>
        <p:nvSpPr>
          <p:cNvPr id="94" name="Google Shape;94;p14"/>
          <p:cNvSpPr txBox="1"/>
          <p:nvPr>
            <p:ph type="title"/>
          </p:nvPr>
        </p:nvSpPr>
        <p:spPr>
          <a:xfrm>
            <a:off x="457200" y="274638"/>
            <a:ext cx="8229600" cy="11430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14"/>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SzPts val="1560"/>
              <a:buNone/>
              <a:defRPr b="1" sz="2400"/>
            </a:lvl1pPr>
            <a:lvl2pPr indent="-228600" lvl="1" marL="914400" algn="l">
              <a:spcBef>
                <a:spcPts val="400"/>
              </a:spcBef>
              <a:spcAft>
                <a:spcPts val="0"/>
              </a:spcAft>
              <a:buSzPts val="1200"/>
              <a:buNone/>
              <a:defRPr b="1" sz="2000"/>
            </a:lvl2pPr>
            <a:lvl3pPr indent="-228600" lvl="2" marL="1371600" algn="l">
              <a:spcBef>
                <a:spcPts val="360"/>
              </a:spcBef>
              <a:spcAft>
                <a:spcPts val="0"/>
              </a:spcAft>
              <a:buSzPts val="1170"/>
              <a:buNone/>
              <a:defRPr b="1" sz="1800"/>
            </a:lvl3pPr>
            <a:lvl4pPr indent="-228600" lvl="3" marL="1828800" algn="l">
              <a:spcBef>
                <a:spcPts val="320"/>
              </a:spcBef>
              <a:spcAft>
                <a:spcPts val="0"/>
              </a:spcAft>
              <a:buSzPts val="1120"/>
              <a:buNone/>
              <a:defRPr b="1" sz="1600"/>
            </a:lvl4pPr>
            <a:lvl5pPr indent="-228600" lvl="4" marL="2286000" algn="l">
              <a:spcBef>
                <a:spcPts val="320"/>
              </a:spcBef>
              <a:spcAft>
                <a:spcPts val="0"/>
              </a:spcAft>
              <a:buSzPts val="1200"/>
              <a:buNone/>
              <a:defRPr b="1" sz="1600"/>
            </a:lvl5pPr>
            <a:lvl6pPr indent="-228600" lvl="5" marL="2743200" algn="l">
              <a:spcBef>
                <a:spcPts val="320"/>
              </a:spcBef>
              <a:spcAft>
                <a:spcPts val="0"/>
              </a:spcAft>
              <a:buSzPts val="1200"/>
              <a:buNone/>
              <a:defRPr b="1" sz="1600"/>
            </a:lvl6pPr>
            <a:lvl7pPr indent="-228600" lvl="6" marL="3200400" algn="l">
              <a:spcBef>
                <a:spcPts val="320"/>
              </a:spcBef>
              <a:spcAft>
                <a:spcPts val="0"/>
              </a:spcAft>
              <a:buSzPts val="1200"/>
              <a:buNone/>
              <a:defRPr b="1" sz="1600"/>
            </a:lvl7pPr>
            <a:lvl8pPr indent="-228600" lvl="7" marL="3657600" algn="l">
              <a:spcBef>
                <a:spcPts val="320"/>
              </a:spcBef>
              <a:spcAft>
                <a:spcPts val="0"/>
              </a:spcAft>
              <a:buSzPts val="1200"/>
              <a:buNone/>
              <a:defRPr b="1" sz="1600"/>
            </a:lvl8pPr>
            <a:lvl9pPr indent="-228600" lvl="8" marL="4114800" algn="l">
              <a:spcBef>
                <a:spcPts val="320"/>
              </a:spcBef>
              <a:spcAft>
                <a:spcPts val="0"/>
              </a:spcAft>
              <a:buSzPts val="1200"/>
              <a:buNone/>
              <a:defRPr b="1" sz="1600"/>
            </a:lvl9pPr>
          </a:lstStyle>
          <a:p/>
        </p:txBody>
      </p:sp>
      <p:sp>
        <p:nvSpPr>
          <p:cNvPr id="96" name="Google Shape;96;p14"/>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27660" lvl="0" marL="457200" algn="l">
              <a:spcBef>
                <a:spcPts val="480"/>
              </a:spcBef>
              <a:spcAft>
                <a:spcPts val="0"/>
              </a:spcAft>
              <a:buSzPts val="1560"/>
              <a:buChar char="■"/>
              <a:defRPr sz="2400"/>
            </a:lvl1pPr>
            <a:lvl2pPr indent="-304800" lvl="1" marL="914400" algn="l">
              <a:spcBef>
                <a:spcPts val="400"/>
              </a:spcBef>
              <a:spcAft>
                <a:spcPts val="0"/>
              </a:spcAft>
              <a:buSzPts val="1200"/>
              <a:buChar char="❑"/>
              <a:defRPr sz="2000"/>
            </a:lvl2pPr>
            <a:lvl3pPr indent="-302894" lvl="2" marL="1371600" algn="l">
              <a:spcBef>
                <a:spcPts val="360"/>
              </a:spcBef>
              <a:spcAft>
                <a:spcPts val="0"/>
              </a:spcAft>
              <a:buSzPts val="1170"/>
              <a:buChar char="■"/>
              <a:defRPr sz="1800"/>
            </a:lvl3pPr>
            <a:lvl4pPr indent="-299719" lvl="3" marL="1828800" algn="l">
              <a:spcBef>
                <a:spcPts val="320"/>
              </a:spcBef>
              <a:spcAft>
                <a:spcPts val="0"/>
              </a:spcAft>
              <a:buSzPts val="1120"/>
              <a:buChar char="❑"/>
              <a:defRPr sz="1600"/>
            </a:lvl4pPr>
            <a:lvl5pPr indent="-304800" lvl="4" marL="2286000" algn="l">
              <a:spcBef>
                <a:spcPts val="320"/>
              </a:spcBef>
              <a:spcAft>
                <a:spcPts val="0"/>
              </a:spcAft>
              <a:buSzPts val="1200"/>
              <a:buChar char="▪"/>
              <a:defRPr sz="1600"/>
            </a:lvl5pPr>
            <a:lvl6pPr indent="-304800" lvl="5" marL="2743200" algn="l">
              <a:spcBef>
                <a:spcPts val="320"/>
              </a:spcBef>
              <a:spcAft>
                <a:spcPts val="0"/>
              </a:spcAft>
              <a:buSzPts val="1200"/>
              <a:buChar char="▪"/>
              <a:defRPr sz="1600"/>
            </a:lvl6pPr>
            <a:lvl7pPr indent="-304800" lvl="6" marL="3200400" algn="l">
              <a:spcBef>
                <a:spcPts val="320"/>
              </a:spcBef>
              <a:spcAft>
                <a:spcPts val="0"/>
              </a:spcAft>
              <a:buSzPts val="1200"/>
              <a:buChar char="▪"/>
              <a:defRPr sz="1600"/>
            </a:lvl7pPr>
            <a:lvl8pPr indent="-304800" lvl="7" marL="3657600" algn="l">
              <a:spcBef>
                <a:spcPts val="320"/>
              </a:spcBef>
              <a:spcAft>
                <a:spcPts val="0"/>
              </a:spcAft>
              <a:buSzPts val="1200"/>
              <a:buChar char="▪"/>
              <a:defRPr sz="1600"/>
            </a:lvl8pPr>
            <a:lvl9pPr indent="-304800" lvl="8" marL="4114800" algn="l">
              <a:spcBef>
                <a:spcPts val="320"/>
              </a:spcBef>
              <a:spcAft>
                <a:spcPts val="0"/>
              </a:spcAft>
              <a:buSzPts val="1200"/>
              <a:buChar char="▪"/>
              <a:defRPr sz="1600"/>
            </a:lvl9pPr>
          </a:lstStyle>
          <a:p/>
        </p:txBody>
      </p:sp>
      <p:sp>
        <p:nvSpPr>
          <p:cNvPr id="97" name="Google Shape;97;p14"/>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SzPts val="1560"/>
              <a:buNone/>
              <a:defRPr b="1" sz="2400"/>
            </a:lvl1pPr>
            <a:lvl2pPr indent="-228600" lvl="1" marL="914400" algn="l">
              <a:spcBef>
                <a:spcPts val="400"/>
              </a:spcBef>
              <a:spcAft>
                <a:spcPts val="0"/>
              </a:spcAft>
              <a:buSzPts val="1200"/>
              <a:buNone/>
              <a:defRPr b="1" sz="2000"/>
            </a:lvl2pPr>
            <a:lvl3pPr indent="-228600" lvl="2" marL="1371600" algn="l">
              <a:spcBef>
                <a:spcPts val="360"/>
              </a:spcBef>
              <a:spcAft>
                <a:spcPts val="0"/>
              </a:spcAft>
              <a:buSzPts val="1170"/>
              <a:buNone/>
              <a:defRPr b="1" sz="1800"/>
            </a:lvl3pPr>
            <a:lvl4pPr indent="-228600" lvl="3" marL="1828800" algn="l">
              <a:spcBef>
                <a:spcPts val="320"/>
              </a:spcBef>
              <a:spcAft>
                <a:spcPts val="0"/>
              </a:spcAft>
              <a:buSzPts val="1120"/>
              <a:buNone/>
              <a:defRPr b="1" sz="1600"/>
            </a:lvl4pPr>
            <a:lvl5pPr indent="-228600" lvl="4" marL="2286000" algn="l">
              <a:spcBef>
                <a:spcPts val="320"/>
              </a:spcBef>
              <a:spcAft>
                <a:spcPts val="0"/>
              </a:spcAft>
              <a:buSzPts val="1200"/>
              <a:buNone/>
              <a:defRPr b="1" sz="1600"/>
            </a:lvl5pPr>
            <a:lvl6pPr indent="-228600" lvl="5" marL="2743200" algn="l">
              <a:spcBef>
                <a:spcPts val="320"/>
              </a:spcBef>
              <a:spcAft>
                <a:spcPts val="0"/>
              </a:spcAft>
              <a:buSzPts val="1200"/>
              <a:buNone/>
              <a:defRPr b="1" sz="1600"/>
            </a:lvl6pPr>
            <a:lvl7pPr indent="-228600" lvl="6" marL="3200400" algn="l">
              <a:spcBef>
                <a:spcPts val="320"/>
              </a:spcBef>
              <a:spcAft>
                <a:spcPts val="0"/>
              </a:spcAft>
              <a:buSzPts val="1200"/>
              <a:buNone/>
              <a:defRPr b="1" sz="1600"/>
            </a:lvl7pPr>
            <a:lvl8pPr indent="-228600" lvl="7" marL="3657600" algn="l">
              <a:spcBef>
                <a:spcPts val="320"/>
              </a:spcBef>
              <a:spcAft>
                <a:spcPts val="0"/>
              </a:spcAft>
              <a:buSzPts val="1200"/>
              <a:buNone/>
              <a:defRPr b="1" sz="1600"/>
            </a:lvl8pPr>
            <a:lvl9pPr indent="-228600" lvl="8" marL="4114800" algn="l">
              <a:spcBef>
                <a:spcPts val="320"/>
              </a:spcBef>
              <a:spcAft>
                <a:spcPts val="0"/>
              </a:spcAft>
              <a:buSzPts val="1200"/>
              <a:buNone/>
              <a:defRPr b="1" sz="1600"/>
            </a:lvl9pPr>
          </a:lstStyle>
          <a:p/>
        </p:txBody>
      </p:sp>
      <p:sp>
        <p:nvSpPr>
          <p:cNvPr id="98" name="Google Shape;98;p14"/>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27660" lvl="0" marL="457200" algn="l">
              <a:spcBef>
                <a:spcPts val="480"/>
              </a:spcBef>
              <a:spcAft>
                <a:spcPts val="0"/>
              </a:spcAft>
              <a:buSzPts val="1560"/>
              <a:buChar char="■"/>
              <a:defRPr sz="2400"/>
            </a:lvl1pPr>
            <a:lvl2pPr indent="-304800" lvl="1" marL="914400" algn="l">
              <a:spcBef>
                <a:spcPts val="400"/>
              </a:spcBef>
              <a:spcAft>
                <a:spcPts val="0"/>
              </a:spcAft>
              <a:buSzPts val="1200"/>
              <a:buChar char="❑"/>
              <a:defRPr sz="2000"/>
            </a:lvl2pPr>
            <a:lvl3pPr indent="-302894" lvl="2" marL="1371600" algn="l">
              <a:spcBef>
                <a:spcPts val="360"/>
              </a:spcBef>
              <a:spcAft>
                <a:spcPts val="0"/>
              </a:spcAft>
              <a:buSzPts val="1170"/>
              <a:buChar char="■"/>
              <a:defRPr sz="1800"/>
            </a:lvl3pPr>
            <a:lvl4pPr indent="-299719" lvl="3" marL="1828800" algn="l">
              <a:spcBef>
                <a:spcPts val="320"/>
              </a:spcBef>
              <a:spcAft>
                <a:spcPts val="0"/>
              </a:spcAft>
              <a:buSzPts val="1120"/>
              <a:buChar char="❑"/>
              <a:defRPr sz="1600"/>
            </a:lvl4pPr>
            <a:lvl5pPr indent="-304800" lvl="4" marL="2286000" algn="l">
              <a:spcBef>
                <a:spcPts val="320"/>
              </a:spcBef>
              <a:spcAft>
                <a:spcPts val="0"/>
              </a:spcAft>
              <a:buSzPts val="1200"/>
              <a:buChar char="▪"/>
              <a:defRPr sz="1600"/>
            </a:lvl5pPr>
            <a:lvl6pPr indent="-304800" lvl="5" marL="2743200" algn="l">
              <a:spcBef>
                <a:spcPts val="320"/>
              </a:spcBef>
              <a:spcAft>
                <a:spcPts val="0"/>
              </a:spcAft>
              <a:buSzPts val="1200"/>
              <a:buChar char="▪"/>
              <a:defRPr sz="1600"/>
            </a:lvl6pPr>
            <a:lvl7pPr indent="-304800" lvl="6" marL="3200400" algn="l">
              <a:spcBef>
                <a:spcPts val="320"/>
              </a:spcBef>
              <a:spcAft>
                <a:spcPts val="0"/>
              </a:spcAft>
              <a:buSzPts val="1200"/>
              <a:buChar char="▪"/>
              <a:defRPr sz="1600"/>
            </a:lvl7pPr>
            <a:lvl8pPr indent="-304800" lvl="7" marL="3657600" algn="l">
              <a:spcBef>
                <a:spcPts val="320"/>
              </a:spcBef>
              <a:spcAft>
                <a:spcPts val="0"/>
              </a:spcAft>
              <a:buSzPts val="1200"/>
              <a:buChar char="▪"/>
              <a:defRPr sz="1600"/>
            </a:lvl8pPr>
            <a:lvl9pPr indent="-304800" lvl="8" marL="4114800" algn="l">
              <a:spcBef>
                <a:spcPts val="320"/>
              </a:spcBef>
              <a:spcAft>
                <a:spcPts val="0"/>
              </a:spcAft>
              <a:buSzPts val="1200"/>
              <a:buChar char="▪"/>
              <a:defRPr sz="1600"/>
            </a:lvl9pPr>
          </a:lstStyle>
          <a:p/>
        </p:txBody>
      </p:sp>
      <p:sp>
        <p:nvSpPr>
          <p:cNvPr id="99" name="Google Shape;99;p14"/>
          <p:cNvSpPr txBox="1"/>
          <p:nvPr>
            <p:ph idx="10" type="dt"/>
          </p:nvPr>
        </p:nvSpPr>
        <p:spPr>
          <a:xfrm>
            <a:off x="457200" y="6243637"/>
            <a:ext cx="874712"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sz="1200">
                <a:latin typeface="Garamond"/>
                <a:ea typeface="Garamond"/>
                <a:cs typeface="Garamond"/>
                <a:sym typeface="Garamon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0" name="Google Shape;100;p14"/>
          <p:cNvSpPr txBox="1"/>
          <p:nvPr>
            <p:ph idx="11" type="ftr"/>
          </p:nvPr>
        </p:nvSpPr>
        <p:spPr>
          <a:xfrm>
            <a:off x="1476375" y="6248400"/>
            <a:ext cx="6624637"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sz="1200">
                <a:latin typeface="Garamond"/>
                <a:ea typeface="Garamond"/>
                <a:cs typeface="Garamond"/>
                <a:sym typeface="Garamon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1" name="Google Shape;101;p14"/>
          <p:cNvSpPr txBox="1"/>
          <p:nvPr>
            <p:ph idx="12" type="sldNum"/>
          </p:nvPr>
        </p:nvSpPr>
        <p:spPr>
          <a:xfrm>
            <a:off x="8172450" y="6243637"/>
            <a:ext cx="514350" cy="4572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dk1"/>
              </a:buClr>
              <a:buSzPts val="1200"/>
              <a:buFont typeface="Garamond"/>
              <a:buNone/>
              <a:defRPr b="0" i="0" sz="1200" u="none">
                <a:solidFill>
                  <a:schemeClr val="dk1"/>
                </a:solidFill>
                <a:latin typeface="Garamond"/>
                <a:ea typeface="Garamond"/>
                <a:cs typeface="Garamond"/>
                <a:sym typeface="Garamond"/>
              </a:defRPr>
            </a:lvl1pPr>
            <a:lvl2pPr indent="0" lvl="1" marL="0" marR="0" algn="r">
              <a:lnSpc>
                <a:spcPct val="100000"/>
              </a:lnSpc>
              <a:spcBef>
                <a:spcPts val="0"/>
              </a:spcBef>
              <a:spcAft>
                <a:spcPts val="0"/>
              </a:spcAft>
              <a:buClr>
                <a:schemeClr val="dk1"/>
              </a:buClr>
              <a:buSzPts val="1200"/>
              <a:buFont typeface="Garamond"/>
              <a:buNone/>
              <a:defRPr b="0" i="0" sz="1200" u="none">
                <a:solidFill>
                  <a:schemeClr val="dk1"/>
                </a:solidFill>
                <a:latin typeface="Garamond"/>
                <a:ea typeface="Garamond"/>
                <a:cs typeface="Garamond"/>
                <a:sym typeface="Garamond"/>
              </a:defRPr>
            </a:lvl2pPr>
            <a:lvl3pPr indent="0" lvl="2" marL="0" marR="0" algn="r">
              <a:lnSpc>
                <a:spcPct val="100000"/>
              </a:lnSpc>
              <a:spcBef>
                <a:spcPts val="0"/>
              </a:spcBef>
              <a:spcAft>
                <a:spcPts val="0"/>
              </a:spcAft>
              <a:buClr>
                <a:schemeClr val="dk1"/>
              </a:buClr>
              <a:buSzPts val="1200"/>
              <a:buFont typeface="Garamond"/>
              <a:buNone/>
              <a:defRPr b="0" i="0" sz="1200" u="none">
                <a:solidFill>
                  <a:schemeClr val="dk1"/>
                </a:solidFill>
                <a:latin typeface="Garamond"/>
                <a:ea typeface="Garamond"/>
                <a:cs typeface="Garamond"/>
                <a:sym typeface="Garamond"/>
              </a:defRPr>
            </a:lvl3pPr>
            <a:lvl4pPr indent="0" lvl="3" marL="0" marR="0" algn="r">
              <a:lnSpc>
                <a:spcPct val="100000"/>
              </a:lnSpc>
              <a:spcBef>
                <a:spcPts val="0"/>
              </a:spcBef>
              <a:spcAft>
                <a:spcPts val="0"/>
              </a:spcAft>
              <a:buClr>
                <a:schemeClr val="dk1"/>
              </a:buClr>
              <a:buSzPts val="1200"/>
              <a:buFont typeface="Garamond"/>
              <a:buNone/>
              <a:defRPr b="0" i="0" sz="1200" u="none">
                <a:solidFill>
                  <a:schemeClr val="dk1"/>
                </a:solidFill>
                <a:latin typeface="Garamond"/>
                <a:ea typeface="Garamond"/>
                <a:cs typeface="Garamond"/>
                <a:sym typeface="Garamond"/>
              </a:defRPr>
            </a:lvl4pPr>
            <a:lvl5pPr indent="0" lvl="4" marL="0" marR="0" algn="r">
              <a:lnSpc>
                <a:spcPct val="100000"/>
              </a:lnSpc>
              <a:spcBef>
                <a:spcPts val="0"/>
              </a:spcBef>
              <a:spcAft>
                <a:spcPts val="0"/>
              </a:spcAft>
              <a:buClr>
                <a:schemeClr val="dk1"/>
              </a:buClr>
              <a:buSzPts val="1200"/>
              <a:buFont typeface="Garamond"/>
              <a:buNone/>
              <a:defRPr b="0" i="0" sz="1200" u="none">
                <a:solidFill>
                  <a:schemeClr val="dk1"/>
                </a:solidFill>
                <a:latin typeface="Garamond"/>
                <a:ea typeface="Garamond"/>
                <a:cs typeface="Garamond"/>
                <a:sym typeface="Garamond"/>
              </a:defRPr>
            </a:lvl5pPr>
            <a:lvl6pPr indent="0" lvl="5" marL="0" marR="0" algn="r">
              <a:lnSpc>
                <a:spcPct val="100000"/>
              </a:lnSpc>
              <a:spcBef>
                <a:spcPts val="0"/>
              </a:spcBef>
              <a:spcAft>
                <a:spcPts val="0"/>
              </a:spcAft>
              <a:buClr>
                <a:schemeClr val="dk1"/>
              </a:buClr>
              <a:buSzPts val="1200"/>
              <a:buFont typeface="Garamond"/>
              <a:buNone/>
              <a:defRPr b="0" i="0" sz="1200" u="none">
                <a:solidFill>
                  <a:schemeClr val="dk1"/>
                </a:solidFill>
                <a:latin typeface="Garamond"/>
                <a:ea typeface="Garamond"/>
                <a:cs typeface="Garamond"/>
                <a:sym typeface="Garamond"/>
              </a:defRPr>
            </a:lvl6pPr>
            <a:lvl7pPr indent="0" lvl="6" marL="0" marR="0" algn="r">
              <a:lnSpc>
                <a:spcPct val="100000"/>
              </a:lnSpc>
              <a:spcBef>
                <a:spcPts val="0"/>
              </a:spcBef>
              <a:spcAft>
                <a:spcPts val="0"/>
              </a:spcAft>
              <a:buClr>
                <a:schemeClr val="dk1"/>
              </a:buClr>
              <a:buSzPts val="1200"/>
              <a:buFont typeface="Garamond"/>
              <a:buNone/>
              <a:defRPr b="0" i="0" sz="1200" u="none">
                <a:solidFill>
                  <a:schemeClr val="dk1"/>
                </a:solidFill>
                <a:latin typeface="Garamond"/>
                <a:ea typeface="Garamond"/>
                <a:cs typeface="Garamond"/>
                <a:sym typeface="Garamond"/>
              </a:defRPr>
            </a:lvl7pPr>
            <a:lvl8pPr indent="0" lvl="7" marL="0" marR="0" algn="r">
              <a:lnSpc>
                <a:spcPct val="100000"/>
              </a:lnSpc>
              <a:spcBef>
                <a:spcPts val="0"/>
              </a:spcBef>
              <a:spcAft>
                <a:spcPts val="0"/>
              </a:spcAft>
              <a:buClr>
                <a:schemeClr val="dk1"/>
              </a:buClr>
              <a:buSzPts val="1200"/>
              <a:buFont typeface="Garamond"/>
              <a:buNone/>
              <a:defRPr b="0" i="0" sz="1200" u="none">
                <a:solidFill>
                  <a:schemeClr val="dk1"/>
                </a:solidFill>
                <a:latin typeface="Garamond"/>
                <a:ea typeface="Garamond"/>
                <a:cs typeface="Garamond"/>
                <a:sym typeface="Garamond"/>
              </a:defRPr>
            </a:lvl8pPr>
            <a:lvl9pPr indent="0" lvl="8" marL="0" marR="0" algn="r">
              <a:lnSpc>
                <a:spcPct val="100000"/>
              </a:lnSpc>
              <a:spcBef>
                <a:spcPts val="0"/>
              </a:spcBef>
              <a:spcAft>
                <a:spcPts val="0"/>
              </a:spcAft>
              <a:buClr>
                <a:schemeClr val="dk1"/>
              </a:buClr>
              <a:buSzPts val="1200"/>
              <a:buFont typeface="Garamond"/>
              <a:buNone/>
              <a:defRPr b="0" i="0" sz="1200" u="none">
                <a:solidFill>
                  <a:schemeClr val="dk1"/>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Заголовок раздела" type="secHead">
  <p:cSld name="SECTION_HEADER">
    <p:spTree>
      <p:nvGrpSpPr>
        <p:cNvPr id="102" name="Shape 102"/>
        <p:cNvGrpSpPr/>
        <p:nvPr/>
      </p:nvGrpSpPr>
      <p:grpSpPr>
        <a:xfrm>
          <a:off x="0" y="0"/>
          <a:ext cx="0" cy="0"/>
          <a:chOff x="0" y="0"/>
          <a:chExt cx="0" cy="0"/>
        </a:xfrm>
      </p:grpSpPr>
      <p:sp>
        <p:nvSpPr>
          <p:cNvPr id="103" name="Google Shape;103;p1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4" name="Google Shape;104;p1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SzPts val="1300"/>
              <a:buNone/>
              <a:defRPr sz="2000"/>
            </a:lvl1pPr>
            <a:lvl2pPr indent="-228600" lvl="1" marL="914400" algn="l">
              <a:spcBef>
                <a:spcPts val="360"/>
              </a:spcBef>
              <a:spcAft>
                <a:spcPts val="0"/>
              </a:spcAft>
              <a:buSzPts val="1080"/>
              <a:buNone/>
              <a:defRPr sz="1800"/>
            </a:lvl2pPr>
            <a:lvl3pPr indent="-228600" lvl="2" marL="1371600" algn="l">
              <a:spcBef>
                <a:spcPts val="320"/>
              </a:spcBef>
              <a:spcAft>
                <a:spcPts val="0"/>
              </a:spcAft>
              <a:buSzPts val="1040"/>
              <a:buNone/>
              <a:defRPr sz="1600"/>
            </a:lvl3pPr>
            <a:lvl4pPr indent="-228600" lvl="3" marL="1828800" algn="l">
              <a:spcBef>
                <a:spcPts val="280"/>
              </a:spcBef>
              <a:spcAft>
                <a:spcPts val="0"/>
              </a:spcAft>
              <a:buSzPts val="980"/>
              <a:buNone/>
              <a:defRPr sz="1400"/>
            </a:lvl4pPr>
            <a:lvl5pPr indent="-228600" lvl="4" marL="2286000" algn="l">
              <a:spcBef>
                <a:spcPts val="280"/>
              </a:spcBef>
              <a:spcAft>
                <a:spcPts val="0"/>
              </a:spcAft>
              <a:buSzPts val="1050"/>
              <a:buNone/>
              <a:defRPr sz="1400"/>
            </a:lvl5pPr>
            <a:lvl6pPr indent="-228600" lvl="5" marL="2743200" algn="l">
              <a:spcBef>
                <a:spcPts val="280"/>
              </a:spcBef>
              <a:spcAft>
                <a:spcPts val="0"/>
              </a:spcAft>
              <a:buSzPts val="1050"/>
              <a:buNone/>
              <a:defRPr sz="1400"/>
            </a:lvl6pPr>
            <a:lvl7pPr indent="-228600" lvl="6" marL="3200400" algn="l">
              <a:spcBef>
                <a:spcPts val="280"/>
              </a:spcBef>
              <a:spcAft>
                <a:spcPts val="0"/>
              </a:spcAft>
              <a:buSzPts val="1050"/>
              <a:buNone/>
              <a:defRPr sz="1400"/>
            </a:lvl7pPr>
            <a:lvl8pPr indent="-228600" lvl="7" marL="3657600" algn="l">
              <a:spcBef>
                <a:spcPts val="280"/>
              </a:spcBef>
              <a:spcAft>
                <a:spcPts val="0"/>
              </a:spcAft>
              <a:buSzPts val="1050"/>
              <a:buNone/>
              <a:defRPr sz="1400"/>
            </a:lvl8pPr>
            <a:lvl9pPr indent="-228600" lvl="8" marL="4114800" algn="l">
              <a:spcBef>
                <a:spcPts val="280"/>
              </a:spcBef>
              <a:spcAft>
                <a:spcPts val="0"/>
              </a:spcAft>
              <a:buSzPts val="1050"/>
              <a:buNone/>
              <a:defRPr sz="1400"/>
            </a:lvl9pPr>
          </a:lstStyle>
          <a:p/>
        </p:txBody>
      </p:sp>
      <p:sp>
        <p:nvSpPr>
          <p:cNvPr id="105" name="Google Shape;105;p15"/>
          <p:cNvSpPr txBox="1"/>
          <p:nvPr>
            <p:ph idx="10" type="dt"/>
          </p:nvPr>
        </p:nvSpPr>
        <p:spPr>
          <a:xfrm>
            <a:off x="457200" y="6243637"/>
            <a:ext cx="874712"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sz="1200">
                <a:latin typeface="Garamond"/>
                <a:ea typeface="Garamond"/>
                <a:cs typeface="Garamond"/>
                <a:sym typeface="Garamon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6" name="Google Shape;106;p15"/>
          <p:cNvSpPr txBox="1"/>
          <p:nvPr>
            <p:ph idx="11" type="ftr"/>
          </p:nvPr>
        </p:nvSpPr>
        <p:spPr>
          <a:xfrm>
            <a:off x="1476375" y="6248400"/>
            <a:ext cx="6624637"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sz="1200">
                <a:latin typeface="Garamond"/>
                <a:ea typeface="Garamond"/>
                <a:cs typeface="Garamond"/>
                <a:sym typeface="Garamon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7" name="Google Shape;107;p15"/>
          <p:cNvSpPr txBox="1"/>
          <p:nvPr>
            <p:ph idx="12" type="sldNum"/>
          </p:nvPr>
        </p:nvSpPr>
        <p:spPr>
          <a:xfrm>
            <a:off x="8172450" y="6243637"/>
            <a:ext cx="514350" cy="4572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dk1"/>
              </a:buClr>
              <a:buSzPts val="1200"/>
              <a:buFont typeface="Garamond"/>
              <a:buNone/>
              <a:defRPr b="0" i="0" sz="1200" u="none">
                <a:solidFill>
                  <a:schemeClr val="dk1"/>
                </a:solidFill>
                <a:latin typeface="Garamond"/>
                <a:ea typeface="Garamond"/>
                <a:cs typeface="Garamond"/>
                <a:sym typeface="Garamond"/>
              </a:defRPr>
            </a:lvl1pPr>
            <a:lvl2pPr indent="0" lvl="1" marL="0" marR="0" algn="r">
              <a:lnSpc>
                <a:spcPct val="100000"/>
              </a:lnSpc>
              <a:spcBef>
                <a:spcPts val="0"/>
              </a:spcBef>
              <a:spcAft>
                <a:spcPts val="0"/>
              </a:spcAft>
              <a:buClr>
                <a:schemeClr val="dk1"/>
              </a:buClr>
              <a:buSzPts val="1200"/>
              <a:buFont typeface="Garamond"/>
              <a:buNone/>
              <a:defRPr b="0" i="0" sz="1200" u="none">
                <a:solidFill>
                  <a:schemeClr val="dk1"/>
                </a:solidFill>
                <a:latin typeface="Garamond"/>
                <a:ea typeface="Garamond"/>
                <a:cs typeface="Garamond"/>
                <a:sym typeface="Garamond"/>
              </a:defRPr>
            </a:lvl2pPr>
            <a:lvl3pPr indent="0" lvl="2" marL="0" marR="0" algn="r">
              <a:lnSpc>
                <a:spcPct val="100000"/>
              </a:lnSpc>
              <a:spcBef>
                <a:spcPts val="0"/>
              </a:spcBef>
              <a:spcAft>
                <a:spcPts val="0"/>
              </a:spcAft>
              <a:buClr>
                <a:schemeClr val="dk1"/>
              </a:buClr>
              <a:buSzPts val="1200"/>
              <a:buFont typeface="Garamond"/>
              <a:buNone/>
              <a:defRPr b="0" i="0" sz="1200" u="none">
                <a:solidFill>
                  <a:schemeClr val="dk1"/>
                </a:solidFill>
                <a:latin typeface="Garamond"/>
                <a:ea typeface="Garamond"/>
                <a:cs typeface="Garamond"/>
                <a:sym typeface="Garamond"/>
              </a:defRPr>
            </a:lvl3pPr>
            <a:lvl4pPr indent="0" lvl="3" marL="0" marR="0" algn="r">
              <a:lnSpc>
                <a:spcPct val="100000"/>
              </a:lnSpc>
              <a:spcBef>
                <a:spcPts val="0"/>
              </a:spcBef>
              <a:spcAft>
                <a:spcPts val="0"/>
              </a:spcAft>
              <a:buClr>
                <a:schemeClr val="dk1"/>
              </a:buClr>
              <a:buSzPts val="1200"/>
              <a:buFont typeface="Garamond"/>
              <a:buNone/>
              <a:defRPr b="0" i="0" sz="1200" u="none">
                <a:solidFill>
                  <a:schemeClr val="dk1"/>
                </a:solidFill>
                <a:latin typeface="Garamond"/>
                <a:ea typeface="Garamond"/>
                <a:cs typeface="Garamond"/>
                <a:sym typeface="Garamond"/>
              </a:defRPr>
            </a:lvl4pPr>
            <a:lvl5pPr indent="0" lvl="4" marL="0" marR="0" algn="r">
              <a:lnSpc>
                <a:spcPct val="100000"/>
              </a:lnSpc>
              <a:spcBef>
                <a:spcPts val="0"/>
              </a:spcBef>
              <a:spcAft>
                <a:spcPts val="0"/>
              </a:spcAft>
              <a:buClr>
                <a:schemeClr val="dk1"/>
              </a:buClr>
              <a:buSzPts val="1200"/>
              <a:buFont typeface="Garamond"/>
              <a:buNone/>
              <a:defRPr b="0" i="0" sz="1200" u="none">
                <a:solidFill>
                  <a:schemeClr val="dk1"/>
                </a:solidFill>
                <a:latin typeface="Garamond"/>
                <a:ea typeface="Garamond"/>
                <a:cs typeface="Garamond"/>
                <a:sym typeface="Garamond"/>
              </a:defRPr>
            </a:lvl5pPr>
            <a:lvl6pPr indent="0" lvl="5" marL="0" marR="0" algn="r">
              <a:lnSpc>
                <a:spcPct val="100000"/>
              </a:lnSpc>
              <a:spcBef>
                <a:spcPts val="0"/>
              </a:spcBef>
              <a:spcAft>
                <a:spcPts val="0"/>
              </a:spcAft>
              <a:buClr>
                <a:schemeClr val="dk1"/>
              </a:buClr>
              <a:buSzPts val="1200"/>
              <a:buFont typeface="Garamond"/>
              <a:buNone/>
              <a:defRPr b="0" i="0" sz="1200" u="none">
                <a:solidFill>
                  <a:schemeClr val="dk1"/>
                </a:solidFill>
                <a:latin typeface="Garamond"/>
                <a:ea typeface="Garamond"/>
                <a:cs typeface="Garamond"/>
                <a:sym typeface="Garamond"/>
              </a:defRPr>
            </a:lvl6pPr>
            <a:lvl7pPr indent="0" lvl="6" marL="0" marR="0" algn="r">
              <a:lnSpc>
                <a:spcPct val="100000"/>
              </a:lnSpc>
              <a:spcBef>
                <a:spcPts val="0"/>
              </a:spcBef>
              <a:spcAft>
                <a:spcPts val="0"/>
              </a:spcAft>
              <a:buClr>
                <a:schemeClr val="dk1"/>
              </a:buClr>
              <a:buSzPts val="1200"/>
              <a:buFont typeface="Garamond"/>
              <a:buNone/>
              <a:defRPr b="0" i="0" sz="1200" u="none">
                <a:solidFill>
                  <a:schemeClr val="dk1"/>
                </a:solidFill>
                <a:latin typeface="Garamond"/>
                <a:ea typeface="Garamond"/>
                <a:cs typeface="Garamond"/>
                <a:sym typeface="Garamond"/>
              </a:defRPr>
            </a:lvl7pPr>
            <a:lvl8pPr indent="0" lvl="7" marL="0" marR="0" algn="r">
              <a:lnSpc>
                <a:spcPct val="100000"/>
              </a:lnSpc>
              <a:spcBef>
                <a:spcPts val="0"/>
              </a:spcBef>
              <a:spcAft>
                <a:spcPts val="0"/>
              </a:spcAft>
              <a:buClr>
                <a:schemeClr val="dk1"/>
              </a:buClr>
              <a:buSzPts val="1200"/>
              <a:buFont typeface="Garamond"/>
              <a:buNone/>
              <a:defRPr b="0" i="0" sz="1200" u="none">
                <a:solidFill>
                  <a:schemeClr val="dk1"/>
                </a:solidFill>
                <a:latin typeface="Garamond"/>
                <a:ea typeface="Garamond"/>
                <a:cs typeface="Garamond"/>
                <a:sym typeface="Garamond"/>
              </a:defRPr>
            </a:lvl8pPr>
            <a:lvl9pPr indent="0" lvl="8" marL="0" marR="0" algn="r">
              <a:lnSpc>
                <a:spcPct val="100000"/>
              </a:lnSpc>
              <a:spcBef>
                <a:spcPts val="0"/>
              </a:spcBef>
              <a:spcAft>
                <a:spcPts val="0"/>
              </a:spcAft>
              <a:buClr>
                <a:schemeClr val="dk1"/>
              </a:buClr>
              <a:buSzPts val="1200"/>
              <a:buFont typeface="Garamond"/>
              <a:buNone/>
              <a:defRPr b="0" i="0" sz="1200" u="none">
                <a:solidFill>
                  <a:schemeClr val="dk1"/>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Заголовок и объект" type="obj">
  <p:cSld name="OBJECT">
    <p:spTree>
      <p:nvGrpSpPr>
        <p:cNvPr id="31" name="Shape 31"/>
        <p:cNvGrpSpPr/>
        <p:nvPr/>
      </p:nvGrpSpPr>
      <p:grpSpPr>
        <a:xfrm>
          <a:off x="0" y="0"/>
          <a:ext cx="0" cy="0"/>
          <a:chOff x="0" y="0"/>
          <a:chExt cx="0" cy="0"/>
        </a:xfrm>
      </p:grpSpPr>
      <p:sp>
        <p:nvSpPr>
          <p:cNvPr id="32" name="Google Shape;32;p4"/>
          <p:cNvSpPr txBox="1"/>
          <p:nvPr>
            <p:ph type="title"/>
          </p:nvPr>
        </p:nvSpPr>
        <p:spPr>
          <a:xfrm>
            <a:off x="457200" y="277812"/>
            <a:ext cx="8229600" cy="11398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4"/>
          <p:cNvSpPr txBox="1"/>
          <p:nvPr>
            <p:ph idx="1" type="body"/>
          </p:nvPr>
        </p:nvSpPr>
        <p:spPr>
          <a:xfrm>
            <a:off x="457200" y="1600200"/>
            <a:ext cx="8229600" cy="4530725"/>
          </a:xfrm>
          <a:prstGeom prst="rect">
            <a:avLst/>
          </a:prstGeom>
          <a:noFill/>
          <a:ln>
            <a:noFill/>
          </a:ln>
        </p:spPr>
        <p:txBody>
          <a:bodyPr anchorCtr="0" anchor="t" bIns="45700" lIns="91425" spcFirstLastPara="1" rIns="91425" wrap="square" tIns="45700">
            <a:noAutofit/>
          </a:bodyPr>
          <a:lstStyle>
            <a:lvl1pPr indent="-302895" lvl="0" marL="457200" algn="l">
              <a:spcBef>
                <a:spcPts val="360"/>
              </a:spcBef>
              <a:spcAft>
                <a:spcPts val="0"/>
              </a:spcAft>
              <a:buSzPts val="1170"/>
              <a:buChar char="■"/>
              <a:defRPr/>
            </a:lvl1pPr>
            <a:lvl2pPr indent="-297180" lvl="1" marL="914400" algn="l">
              <a:spcBef>
                <a:spcPts val="360"/>
              </a:spcBef>
              <a:spcAft>
                <a:spcPts val="0"/>
              </a:spcAft>
              <a:buSzPts val="1080"/>
              <a:buChar char="❑"/>
              <a:defRPr/>
            </a:lvl2pPr>
            <a:lvl3pPr indent="-302894" lvl="2" marL="1371600" algn="l">
              <a:spcBef>
                <a:spcPts val="360"/>
              </a:spcBef>
              <a:spcAft>
                <a:spcPts val="0"/>
              </a:spcAft>
              <a:buSzPts val="1170"/>
              <a:buChar char="■"/>
              <a:defRPr/>
            </a:lvl3pPr>
            <a:lvl4pPr indent="-308610" lvl="3" marL="1828800" algn="l">
              <a:spcBef>
                <a:spcPts val="360"/>
              </a:spcBef>
              <a:spcAft>
                <a:spcPts val="0"/>
              </a:spcAft>
              <a:buSzPts val="1260"/>
              <a:buChar char="❑"/>
              <a:defRPr/>
            </a:lvl4pPr>
            <a:lvl5pPr indent="-314325" lvl="4" marL="2286000" algn="l">
              <a:spcBef>
                <a:spcPts val="360"/>
              </a:spcBef>
              <a:spcAft>
                <a:spcPts val="0"/>
              </a:spcAft>
              <a:buSzPts val="1350"/>
              <a:buChar char="▪"/>
              <a:defRPr/>
            </a:lvl5pPr>
            <a:lvl6pPr indent="-314325" lvl="5" marL="2743200" algn="l">
              <a:spcBef>
                <a:spcPts val="360"/>
              </a:spcBef>
              <a:spcAft>
                <a:spcPts val="0"/>
              </a:spcAft>
              <a:buSzPts val="1350"/>
              <a:buChar char="▪"/>
              <a:defRPr/>
            </a:lvl6pPr>
            <a:lvl7pPr indent="-314325" lvl="6" marL="3200400" algn="l">
              <a:spcBef>
                <a:spcPts val="360"/>
              </a:spcBef>
              <a:spcAft>
                <a:spcPts val="0"/>
              </a:spcAft>
              <a:buSzPts val="1350"/>
              <a:buChar char="▪"/>
              <a:defRPr/>
            </a:lvl7pPr>
            <a:lvl8pPr indent="-314325" lvl="7" marL="3657600" algn="l">
              <a:spcBef>
                <a:spcPts val="360"/>
              </a:spcBef>
              <a:spcAft>
                <a:spcPts val="0"/>
              </a:spcAft>
              <a:buSzPts val="1350"/>
              <a:buChar char="▪"/>
              <a:defRPr/>
            </a:lvl8pPr>
            <a:lvl9pPr indent="-314325" lvl="8" marL="4114800" algn="l">
              <a:spcBef>
                <a:spcPts val="360"/>
              </a:spcBef>
              <a:spcAft>
                <a:spcPts val="0"/>
              </a:spcAft>
              <a:buSzPts val="1350"/>
              <a:buChar char="▪"/>
              <a:defRPr/>
            </a:lvl9pPr>
          </a:lstStyle>
          <a:p/>
        </p:txBody>
      </p:sp>
      <p:sp>
        <p:nvSpPr>
          <p:cNvPr id="34" name="Google Shape;34;p4"/>
          <p:cNvSpPr txBox="1"/>
          <p:nvPr>
            <p:ph idx="10" type="dt"/>
          </p:nvPr>
        </p:nvSpPr>
        <p:spPr>
          <a:xfrm>
            <a:off x="457200" y="6243637"/>
            <a:ext cx="874712"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sz="1200">
                <a:latin typeface="Garamond"/>
                <a:ea typeface="Garamond"/>
                <a:cs typeface="Garamond"/>
                <a:sym typeface="Garamon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4"/>
          <p:cNvSpPr txBox="1"/>
          <p:nvPr>
            <p:ph idx="11" type="ftr"/>
          </p:nvPr>
        </p:nvSpPr>
        <p:spPr>
          <a:xfrm>
            <a:off x="1476375" y="6248400"/>
            <a:ext cx="6624637"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sz="1200">
                <a:latin typeface="Garamond"/>
                <a:ea typeface="Garamond"/>
                <a:cs typeface="Garamond"/>
                <a:sym typeface="Garamon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4"/>
          <p:cNvSpPr txBox="1"/>
          <p:nvPr>
            <p:ph idx="12" type="sldNum"/>
          </p:nvPr>
        </p:nvSpPr>
        <p:spPr>
          <a:xfrm>
            <a:off x="8172450" y="6243637"/>
            <a:ext cx="514350" cy="4572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dk1"/>
              </a:buClr>
              <a:buSzPts val="1200"/>
              <a:buFont typeface="Garamond"/>
              <a:buNone/>
              <a:defRPr b="0" i="0" sz="1200" u="none">
                <a:solidFill>
                  <a:schemeClr val="dk1"/>
                </a:solidFill>
                <a:latin typeface="Garamond"/>
                <a:ea typeface="Garamond"/>
                <a:cs typeface="Garamond"/>
                <a:sym typeface="Garamond"/>
              </a:defRPr>
            </a:lvl1pPr>
            <a:lvl2pPr indent="0" lvl="1" marL="0" marR="0" algn="r">
              <a:lnSpc>
                <a:spcPct val="100000"/>
              </a:lnSpc>
              <a:spcBef>
                <a:spcPts val="0"/>
              </a:spcBef>
              <a:spcAft>
                <a:spcPts val="0"/>
              </a:spcAft>
              <a:buClr>
                <a:schemeClr val="dk1"/>
              </a:buClr>
              <a:buSzPts val="1200"/>
              <a:buFont typeface="Garamond"/>
              <a:buNone/>
              <a:defRPr b="0" i="0" sz="1200" u="none">
                <a:solidFill>
                  <a:schemeClr val="dk1"/>
                </a:solidFill>
                <a:latin typeface="Garamond"/>
                <a:ea typeface="Garamond"/>
                <a:cs typeface="Garamond"/>
                <a:sym typeface="Garamond"/>
              </a:defRPr>
            </a:lvl2pPr>
            <a:lvl3pPr indent="0" lvl="2" marL="0" marR="0" algn="r">
              <a:lnSpc>
                <a:spcPct val="100000"/>
              </a:lnSpc>
              <a:spcBef>
                <a:spcPts val="0"/>
              </a:spcBef>
              <a:spcAft>
                <a:spcPts val="0"/>
              </a:spcAft>
              <a:buClr>
                <a:schemeClr val="dk1"/>
              </a:buClr>
              <a:buSzPts val="1200"/>
              <a:buFont typeface="Garamond"/>
              <a:buNone/>
              <a:defRPr b="0" i="0" sz="1200" u="none">
                <a:solidFill>
                  <a:schemeClr val="dk1"/>
                </a:solidFill>
                <a:latin typeface="Garamond"/>
                <a:ea typeface="Garamond"/>
                <a:cs typeface="Garamond"/>
                <a:sym typeface="Garamond"/>
              </a:defRPr>
            </a:lvl3pPr>
            <a:lvl4pPr indent="0" lvl="3" marL="0" marR="0" algn="r">
              <a:lnSpc>
                <a:spcPct val="100000"/>
              </a:lnSpc>
              <a:spcBef>
                <a:spcPts val="0"/>
              </a:spcBef>
              <a:spcAft>
                <a:spcPts val="0"/>
              </a:spcAft>
              <a:buClr>
                <a:schemeClr val="dk1"/>
              </a:buClr>
              <a:buSzPts val="1200"/>
              <a:buFont typeface="Garamond"/>
              <a:buNone/>
              <a:defRPr b="0" i="0" sz="1200" u="none">
                <a:solidFill>
                  <a:schemeClr val="dk1"/>
                </a:solidFill>
                <a:latin typeface="Garamond"/>
                <a:ea typeface="Garamond"/>
                <a:cs typeface="Garamond"/>
                <a:sym typeface="Garamond"/>
              </a:defRPr>
            </a:lvl4pPr>
            <a:lvl5pPr indent="0" lvl="4" marL="0" marR="0" algn="r">
              <a:lnSpc>
                <a:spcPct val="100000"/>
              </a:lnSpc>
              <a:spcBef>
                <a:spcPts val="0"/>
              </a:spcBef>
              <a:spcAft>
                <a:spcPts val="0"/>
              </a:spcAft>
              <a:buClr>
                <a:schemeClr val="dk1"/>
              </a:buClr>
              <a:buSzPts val="1200"/>
              <a:buFont typeface="Garamond"/>
              <a:buNone/>
              <a:defRPr b="0" i="0" sz="1200" u="none">
                <a:solidFill>
                  <a:schemeClr val="dk1"/>
                </a:solidFill>
                <a:latin typeface="Garamond"/>
                <a:ea typeface="Garamond"/>
                <a:cs typeface="Garamond"/>
                <a:sym typeface="Garamond"/>
              </a:defRPr>
            </a:lvl5pPr>
            <a:lvl6pPr indent="0" lvl="5" marL="0" marR="0" algn="r">
              <a:lnSpc>
                <a:spcPct val="100000"/>
              </a:lnSpc>
              <a:spcBef>
                <a:spcPts val="0"/>
              </a:spcBef>
              <a:spcAft>
                <a:spcPts val="0"/>
              </a:spcAft>
              <a:buClr>
                <a:schemeClr val="dk1"/>
              </a:buClr>
              <a:buSzPts val="1200"/>
              <a:buFont typeface="Garamond"/>
              <a:buNone/>
              <a:defRPr b="0" i="0" sz="1200" u="none">
                <a:solidFill>
                  <a:schemeClr val="dk1"/>
                </a:solidFill>
                <a:latin typeface="Garamond"/>
                <a:ea typeface="Garamond"/>
                <a:cs typeface="Garamond"/>
                <a:sym typeface="Garamond"/>
              </a:defRPr>
            </a:lvl6pPr>
            <a:lvl7pPr indent="0" lvl="6" marL="0" marR="0" algn="r">
              <a:lnSpc>
                <a:spcPct val="100000"/>
              </a:lnSpc>
              <a:spcBef>
                <a:spcPts val="0"/>
              </a:spcBef>
              <a:spcAft>
                <a:spcPts val="0"/>
              </a:spcAft>
              <a:buClr>
                <a:schemeClr val="dk1"/>
              </a:buClr>
              <a:buSzPts val="1200"/>
              <a:buFont typeface="Garamond"/>
              <a:buNone/>
              <a:defRPr b="0" i="0" sz="1200" u="none">
                <a:solidFill>
                  <a:schemeClr val="dk1"/>
                </a:solidFill>
                <a:latin typeface="Garamond"/>
                <a:ea typeface="Garamond"/>
                <a:cs typeface="Garamond"/>
                <a:sym typeface="Garamond"/>
              </a:defRPr>
            </a:lvl7pPr>
            <a:lvl8pPr indent="0" lvl="7" marL="0" marR="0" algn="r">
              <a:lnSpc>
                <a:spcPct val="100000"/>
              </a:lnSpc>
              <a:spcBef>
                <a:spcPts val="0"/>
              </a:spcBef>
              <a:spcAft>
                <a:spcPts val="0"/>
              </a:spcAft>
              <a:buClr>
                <a:schemeClr val="dk1"/>
              </a:buClr>
              <a:buSzPts val="1200"/>
              <a:buFont typeface="Garamond"/>
              <a:buNone/>
              <a:defRPr b="0" i="0" sz="1200" u="none">
                <a:solidFill>
                  <a:schemeClr val="dk1"/>
                </a:solidFill>
                <a:latin typeface="Garamond"/>
                <a:ea typeface="Garamond"/>
                <a:cs typeface="Garamond"/>
                <a:sym typeface="Garamond"/>
              </a:defRPr>
            </a:lvl8pPr>
            <a:lvl9pPr indent="0" lvl="8" marL="0" marR="0" algn="r">
              <a:lnSpc>
                <a:spcPct val="100000"/>
              </a:lnSpc>
              <a:spcBef>
                <a:spcPts val="0"/>
              </a:spcBef>
              <a:spcAft>
                <a:spcPts val="0"/>
              </a:spcAft>
              <a:buClr>
                <a:schemeClr val="dk1"/>
              </a:buClr>
              <a:buSzPts val="1200"/>
              <a:buFont typeface="Garamond"/>
              <a:buNone/>
              <a:defRPr b="0" i="0" sz="1200" u="none">
                <a:solidFill>
                  <a:schemeClr val="dk1"/>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Заголовок, картинка и текст" type="clipArtAndTx">
  <p:cSld name="CLIPART_AND_TEXT">
    <p:spTree>
      <p:nvGrpSpPr>
        <p:cNvPr id="37" name="Shape 37"/>
        <p:cNvGrpSpPr/>
        <p:nvPr/>
      </p:nvGrpSpPr>
      <p:grpSpPr>
        <a:xfrm>
          <a:off x="0" y="0"/>
          <a:ext cx="0" cy="0"/>
          <a:chOff x="0" y="0"/>
          <a:chExt cx="0" cy="0"/>
        </a:xfrm>
      </p:grpSpPr>
      <p:sp>
        <p:nvSpPr>
          <p:cNvPr id="38" name="Google Shape;38;p5"/>
          <p:cNvSpPr txBox="1"/>
          <p:nvPr>
            <p:ph type="title"/>
          </p:nvPr>
        </p:nvSpPr>
        <p:spPr>
          <a:xfrm>
            <a:off x="457200" y="277813"/>
            <a:ext cx="8229600" cy="11398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5"/>
          <p:cNvSpPr/>
          <p:nvPr>
            <p:ph idx="2" type="clipArt"/>
          </p:nvPr>
        </p:nvSpPr>
        <p:spPr>
          <a:xfrm>
            <a:off x="457200" y="1600200"/>
            <a:ext cx="4038600" cy="4530725"/>
          </a:xfrm>
          <a:prstGeom prst="rect">
            <a:avLst/>
          </a:prstGeom>
          <a:noFill/>
          <a:ln>
            <a:noFill/>
          </a:ln>
        </p:spPr>
        <p:txBody>
          <a:bodyPr anchorCtr="0" anchor="t" bIns="45700" lIns="91425" spcFirstLastPara="1" rIns="91425" wrap="square" tIns="45700">
            <a:noAutofit/>
          </a:bodyPr>
          <a:lstStyle>
            <a:lvl1pPr lvl="0" marR="0" rtl="0" algn="l">
              <a:spcBef>
                <a:spcPts val="600"/>
              </a:spcBef>
              <a:spcAft>
                <a:spcPts val="0"/>
              </a:spcAft>
              <a:buClr>
                <a:schemeClr val="accent1"/>
              </a:buClr>
              <a:buSzPts val="1950"/>
              <a:buFont typeface="Noto Sans Symbols"/>
              <a:buChar char="■"/>
              <a:defRPr b="0" i="0" sz="3000" u="none" cap="none" strike="noStrike">
                <a:solidFill>
                  <a:schemeClr val="dk1"/>
                </a:solidFill>
                <a:latin typeface="Arial"/>
                <a:ea typeface="Arial"/>
                <a:cs typeface="Arial"/>
                <a:sym typeface="Arial"/>
              </a:defRPr>
            </a:lvl1pPr>
            <a:lvl2pPr lvl="1" marR="0" rtl="0" algn="l">
              <a:spcBef>
                <a:spcPts val="520"/>
              </a:spcBef>
              <a:spcAft>
                <a:spcPts val="0"/>
              </a:spcAft>
              <a:buClr>
                <a:schemeClr val="accent2"/>
              </a:buClr>
              <a:buSzPts val="1560"/>
              <a:buFont typeface="Noto Sans Symbols"/>
              <a:buChar char="❑"/>
              <a:defRPr b="0" i="0" sz="2600" u="none" cap="none" strike="noStrike">
                <a:solidFill>
                  <a:schemeClr val="dk1"/>
                </a:solidFill>
                <a:latin typeface="Arial"/>
                <a:ea typeface="Arial"/>
                <a:cs typeface="Arial"/>
                <a:sym typeface="Arial"/>
              </a:defRPr>
            </a:lvl2pPr>
            <a:lvl3pPr lvl="2" marR="0" rtl="0" algn="l">
              <a:spcBef>
                <a:spcPts val="440"/>
              </a:spcBef>
              <a:spcAft>
                <a:spcPts val="0"/>
              </a:spcAft>
              <a:buClr>
                <a:schemeClr val="accent1"/>
              </a:buClr>
              <a:buSzPts val="1430"/>
              <a:buFont typeface="Noto Sans Symbols"/>
              <a:buChar char="■"/>
              <a:defRPr b="0" i="0" sz="2200" u="none" cap="none" strike="noStrike">
                <a:solidFill>
                  <a:schemeClr val="dk1"/>
                </a:solidFill>
                <a:latin typeface="Arial"/>
                <a:ea typeface="Arial"/>
                <a:cs typeface="Arial"/>
                <a:sym typeface="Arial"/>
              </a:defRPr>
            </a:lvl3pPr>
            <a:lvl4pPr lvl="3" marR="0" rtl="0" algn="l">
              <a:spcBef>
                <a:spcPts val="400"/>
              </a:spcBef>
              <a:spcAft>
                <a:spcPts val="0"/>
              </a:spcAft>
              <a:buClr>
                <a:schemeClr val="accent2"/>
              </a:buClr>
              <a:buSzPts val="1400"/>
              <a:buFont typeface="Noto Sans Symbols"/>
              <a:buChar char="❑"/>
              <a:defRPr b="0" i="0" sz="2000" u="none" cap="none" strike="noStrike">
                <a:solidFill>
                  <a:schemeClr val="dk1"/>
                </a:solidFill>
                <a:latin typeface="Arial"/>
                <a:ea typeface="Arial"/>
                <a:cs typeface="Arial"/>
                <a:sym typeface="Arial"/>
              </a:defRPr>
            </a:lvl4pPr>
            <a:lvl5pPr lvl="4" marR="0" rtl="0" algn="l">
              <a:spcBef>
                <a:spcPts val="400"/>
              </a:spcBef>
              <a:spcAft>
                <a:spcPts val="0"/>
              </a:spcAft>
              <a:buClr>
                <a:schemeClr val="accent1"/>
              </a:buClr>
              <a:buSzPts val="1500"/>
              <a:buFont typeface="Noto Sans Symbols"/>
              <a:buChar char="▪"/>
              <a:defRPr b="0" i="0" sz="2000" u="none" cap="none" strike="noStrike">
                <a:solidFill>
                  <a:schemeClr val="dk1"/>
                </a:solidFill>
                <a:latin typeface="Arial"/>
                <a:ea typeface="Arial"/>
                <a:cs typeface="Arial"/>
                <a:sym typeface="Arial"/>
              </a:defRPr>
            </a:lvl5pPr>
            <a:lvl6pPr lvl="5" marR="0" rtl="0" algn="l">
              <a:spcBef>
                <a:spcPts val="400"/>
              </a:spcBef>
              <a:spcAft>
                <a:spcPts val="0"/>
              </a:spcAft>
              <a:buClr>
                <a:schemeClr val="accent1"/>
              </a:buClr>
              <a:buSzPts val="1500"/>
              <a:buFont typeface="Noto Sans Symbols"/>
              <a:buChar char="▪"/>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accent1"/>
              </a:buClr>
              <a:buSzPts val="1500"/>
              <a:buFont typeface="Noto Sans Symbols"/>
              <a:buChar char="▪"/>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accent1"/>
              </a:buClr>
              <a:buSzPts val="1500"/>
              <a:buFont typeface="Noto Sans Symbols"/>
              <a:buChar char="▪"/>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accent1"/>
              </a:buClr>
              <a:buSzPts val="1500"/>
              <a:buFont typeface="Noto Sans Symbols"/>
              <a:buChar char="▪"/>
              <a:defRPr b="0" i="0" sz="2000" u="none" cap="none" strike="noStrike">
                <a:solidFill>
                  <a:schemeClr val="dk1"/>
                </a:solidFill>
                <a:latin typeface="Arial"/>
                <a:ea typeface="Arial"/>
                <a:cs typeface="Arial"/>
                <a:sym typeface="Arial"/>
              </a:defRPr>
            </a:lvl9pPr>
          </a:lstStyle>
          <a:p/>
        </p:txBody>
      </p:sp>
      <p:sp>
        <p:nvSpPr>
          <p:cNvPr id="40" name="Google Shape;40;p5"/>
          <p:cNvSpPr txBox="1"/>
          <p:nvPr>
            <p:ph idx="1" type="body"/>
          </p:nvPr>
        </p:nvSpPr>
        <p:spPr>
          <a:xfrm>
            <a:off x="4648200" y="1600200"/>
            <a:ext cx="4038600" cy="4530725"/>
          </a:xfrm>
          <a:prstGeom prst="rect">
            <a:avLst/>
          </a:prstGeom>
          <a:noFill/>
          <a:ln>
            <a:noFill/>
          </a:ln>
        </p:spPr>
        <p:txBody>
          <a:bodyPr anchorCtr="0" anchor="t" bIns="45700" lIns="91425" spcFirstLastPara="1" rIns="91425" wrap="square" tIns="45700">
            <a:noAutofit/>
          </a:bodyPr>
          <a:lstStyle>
            <a:lvl1pPr indent="-302895" lvl="0" marL="457200" algn="l">
              <a:spcBef>
                <a:spcPts val="360"/>
              </a:spcBef>
              <a:spcAft>
                <a:spcPts val="0"/>
              </a:spcAft>
              <a:buSzPts val="1170"/>
              <a:buChar char="■"/>
              <a:defRPr/>
            </a:lvl1pPr>
            <a:lvl2pPr indent="-297180" lvl="1" marL="914400" algn="l">
              <a:spcBef>
                <a:spcPts val="360"/>
              </a:spcBef>
              <a:spcAft>
                <a:spcPts val="0"/>
              </a:spcAft>
              <a:buSzPts val="1080"/>
              <a:buChar char="❑"/>
              <a:defRPr/>
            </a:lvl2pPr>
            <a:lvl3pPr indent="-302894" lvl="2" marL="1371600" algn="l">
              <a:spcBef>
                <a:spcPts val="360"/>
              </a:spcBef>
              <a:spcAft>
                <a:spcPts val="0"/>
              </a:spcAft>
              <a:buSzPts val="1170"/>
              <a:buChar char="■"/>
              <a:defRPr/>
            </a:lvl3pPr>
            <a:lvl4pPr indent="-308610" lvl="3" marL="1828800" algn="l">
              <a:spcBef>
                <a:spcPts val="360"/>
              </a:spcBef>
              <a:spcAft>
                <a:spcPts val="0"/>
              </a:spcAft>
              <a:buSzPts val="1260"/>
              <a:buChar char="❑"/>
              <a:defRPr/>
            </a:lvl4pPr>
            <a:lvl5pPr indent="-314325" lvl="4" marL="2286000" algn="l">
              <a:spcBef>
                <a:spcPts val="360"/>
              </a:spcBef>
              <a:spcAft>
                <a:spcPts val="0"/>
              </a:spcAft>
              <a:buSzPts val="1350"/>
              <a:buChar char="▪"/>
              <a:defRPr/>
            </a:lvl5pPr>
            <a:lvl6pPr indent="-314325" lvl="5" marL="2743200" algn="l">
              <a:spcBef>
                <a:spcPts val="360"/>
              </a:spcBef>
              <a:spcAft>
                <a:spcPts val="0"/>
              </a:spcAft>
              <a:buSzPts val="1350"/>
              <a:buChar char="▪"/>
              <a:defRPr/>
            </a:lvl6pPr>
            <a:lvl7pPr indent="-314325" lvl="6" marL="3200400" algn="l">
              <a:spcBef>
                <a:spcPts val="360"/>
              </a:spcBef>
              <a:spcAft>
                <a:spcPts val="0"/>
              </a:spcAft>
              <a:buSzPts val="1350"/>
              <a:buChar char="▪"/>
              <a:defRPr/>
            </a:lvl7pPr>
            <a:lvl8pPr indent="-314325" lvl="7" marL="3657600" algn="l">
              <a:spcBef>
                <a:spcPts val="360"/>
              </a:spcBef>
              <a:spcAft>
                <a:spcPts val="0"/>
              </a:spcAft>
              <a:buSzPts val="1350"/>
              <a:buChar char="▪"/>
              <a:defRPr/>
            </a:lvl8pPr>
            <a:lvl9pPr indent="-314325" lvl="8" marL="4114800" algn="l">
              <a:spcBef>
                <a:spcPts val="360"/>
              </a:spcBef>
              <a:spcAft>
                <a:spcPts val="0"/>
              </a:spcAft>
              <a:buSzPts val="1350"/>
              <a:buChar char="▪"/>
              <a:defRPr/>
            </a:lvl9pPr>
          </a:lstStyle>
          <a:p/>
        </p:txBody>
      </p:sp>
      <p:sp>
        <p:nvSpPr>
          <p:cNvPr id="41" name="Google Shape;41;p5"/>
          <p:cNvSpPr txBox="1"/>
          <p:nvPr>
            <p:ph idx="10" type="dt"/>
          </p:nvPr>
        </p:nvSpPr>
        <p:spPr>
          <a:xfrm>
            <a:off x="457200" y="6243637"/>
            <a:ext cx="874712"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sz="1200">
                <a:latin typeface="Garamond"/>
                <a:ea typeface="Garamond"/>
                <a:cs typeface="Garamond"/>
                <a:sym typeface="Garamon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5"/>
          <p:cNvSpPr txBox="1"/>
          <p:nvPr>
            <p:ph idx="11" type="ftr"/>
          </p:nvPr>
        </p:nvSpPr>
        <p:spPr>
          <a:xfrm>
            <a:off x="1476375" y="6248400"/>
            <a:ext cx="6624637"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sz="1200">
                <a:latin typeface="Garamond"/>
                <a:ea typeface="Garamond"/>
                <a:cs typeface="Garamond"/>
                <a:sym typeface="Garamon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5"/>
          <p:cNvSpPr txBox="1"/>
          <p:nvPr>
            <p:ph idx="12" type="sldNum"/>
          </p:nvPr>
        </p:nvSpPr>
        <p:spPr>
          <a:xfrm>
            <a:off x="8172450" y="6243637"/>
            <a:ext cx="514350" cy="4572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dk1"/>
              </a:buClr>
              <a:buSzPts val="1200"/>
              <a:buFont typeface="Garamond"/>
              <a:buNone/>
              <a:defRPr b="0" i="0" sz="1200" u="none">
                <a:solidFill>
                  <a:schemeClr val="dk1"/>
                </a:solidFill>
                <a:latin typeface="Garamond"/>
                <a:ea typeface="Garamond"/>
                <a:cs typeface="Garamond"/>
                <a:sym typeface="Garamond"/>
              </a:defRPr>
            </a:lvl1pPr>
            <a:lvl2pPr indent="0" lvl="1" marL="0" marR="0" algn="r">
              <a:lnSpc>
                <a:spcPct val="100000"/>
              </a:lnSpc>
              <a:spcBef>
                <a:spcPts val="0"/>
              </a:spcBef>
              <a:spcAft>
                <a:spcPts val="0"/>
              </a:spcAft>
              <a:buClr>
                <a:schemeClr val="dk1"/>
              </a:buClr>
              <a:buSzPts val="1200"/>
              <a:buFont typeface="Garamond"/>
              <a:buNone/>
              <a:defRPr b="0" i="0" sz="1200" u="none">
                <a:solidFill>
                  <a:schemeClr val="dk1"/>
                </a:solidFill>
                <a:latin typeface="Garamond"/>
                <a:ea typeface="Garamond"/>
                <a:cs typeface="Garamond"/>
                <a:sym typeface="Garamond"/>
              </a:defRPr>
            </a:lvl2pPr>
            <a:lvl3pPr indent="0" lvl="2" marL="0" marR="0" algn="r">
              <a:lnSpc>
                <a:spcPct val="100000"/>
              </a:lnSpc>
              <a:spcBef>
                <a:spcPts val="0"/>
              </a:spcBef>
              <a:spcAft>
                <a:spcPts val="0"/>
              </a:spcAft>
              <a:buClr>
                <a:schemeClr val="dk1"/>
              </a:buClr>
              <a:buSzPts val="1200"/>
              <a:buFont typeface="Garamond"/>
              <a:buNone/>
              <a:defRPr b="0" i="0" sz="1200" u="none">
                <a:solidFill>
                  <a:schemeClr val="dk1"/>
                </a:solidFill>
                <a:latin typeface="Garamond"/>
                <a:ea typeface="Garamond"/>
                <a:cs typeface="Garamond"/>
                <a:sym typeface="Garamond"/>
              </a:defRPr>
            </a:lvl3pPr>
            <a:lvl4pPr indent="0" lvl="3" marL="0" marR="0" algn="r">
              <a:lnSpc>
                <a:spcPct val="100000"/>
              </a:lnSpc>
              <a:spcBef>
                <a:spcPts val="0"/>
              </a:spcBef>
              <a:spcAft>
                <a:spcPts val="0"/>
              </a:spcAft>
              <a:buClr>
                <a:schemeClr val="dk1"/>
              </a:buClr>
              <a:buSzPts val="1200"/>
              <a:buFont typeface="Garamond"/>
              <a:buNone/>
              <a:defRPr b="0" i="0" sz="1200" u="none">
                <a:solidFill>
                  <a:schemeClr val="dk1"/>
                </a:solidFill>
                <a:latin typeface="Garamond"/>
                <a:ea typeface="Garamond"/>
                <a:cs typeface="Garamond"/>
                <a:sym typeface="Garamond"/>
              </a:defRPr>
            </a:lvl4pPr>
            <a:lvl5pPr indent="0" lvl="4" marL="0" marR="0" algn="r">
              <a:lnSpc>
                <a:spcPct val="100000"/>
              </a:lnSpc>
              <a:spcBef>
                <a:spcPts val="0"/>
              </a:spcBef>
              <a:spcAft>
                <a:spcPts val="0"/>
              </a:spcAft>
              <a:buClr>
                <a:schemeClr val="dk1"/>
              </a:buClr>
              <a:buSzPts val="1200"/>
              <a:buFont typeface="Garamond"/>
              <a:buNone/>
              <a:defRPr b="0" i="0" sz="1200" u="none">
                <a:solidFill>
                  <a:schemeClr val="dk1"/>
                </a:solidFill>
                <a:latin typeface="Garamond"/>
                <a:ea typeface="Garamond"/>
                <a:cs typeface="Garamond"/>
                <a:sym typeface="Garamond"/>
              </a:defRPr>
            </a:lvl5pPr>
            <a:lvl6pPr indent="0" lvl="5" marL="0" marR="0" algn="r">
              <a:lnSpc>
                <a:spcPct val="100000"/>
              </a:lnSpc>
              <a:spcBef>
                <a:spcPts val="0"/>
              </a:spcBef>
              <a:spcAft>
                <a:spcPts val="0"/>
              </a:spcAft>
              <a:buClr>
                <a:schemeClr val="dk1"/>
              </a:buClr>
              <a:buSzPts val="1200"/>
              <a:buFont typeface="Garamond"/>
              <a:buNone/>
              <a:defRPr b="0" i="0" sz="1200" u="none">
                <a:solidFill>
                  <a:schemeClr val="dk1"/>
                </a:solidFill>
                <a:latin typeface="Garamond"/>
                <a:ea typeface="Garamond"/>
                <a:cs typeface="Garamond"/>
                <a:sym typeface="Garamond"/>
              </a:defRPr>
            </a:lvl6pPr>
            <a:lvl7pPr indent="0" lvl="6" marL="0" marR="0" algn="r">
              <a:lnSpc>
                <a:spcPct val="100000"/>
              </a:lnSpc>
              <a:spcBef>
                <a:spcPts val="0"/>
              </a:spcBef>
              <a:spcAft>
                <a:spcPts val="0"/>
              </a:spcAft>
              <a:buClr>
                <a:schemeClr val="dk1"/>
              </a:buClr>
              <a:buSzPts val="1200"/>
              <a:buFont typeface="Garamond"/>
              <a:buNone/>
              <a:defRPr b="0" i="0" sz="1200" u="none">
                <a:solidFill>
                  <a:schemeClr val="dk1"/>
                </a:solidFill>
                <a:latin typeface="Garamond"/>
                <a:ea typeface="Garamond"/>
                <a:cs typeface="Garamond"/>
                <a:sym typeface="Garamond"/>
              </a:defRPr>
            </a:lvl7pPr>
            <a:lvl8pPr indent="0" lvl="7" marL="0" marR="0" algn="r">
              <a:lnSpc>
                <a:spcPct val="100000"/>
              </a:lnSpc>
              <a:spcBef>
                <a:spcPts val="0"/>
              </a:spcBef>
              <a:spcAft>
                <a:spcPts val="0"/>
              </a:spcAft>
              <a:buClr>
                <a:schemeClr val="dk1"/>
              </a:buClr>
              <a:buSzPts val="1200"/>
              <a:buFont typeface="Garamond"/>
              <a:buNone/>
              <a:defRPr b="0" i="0" sz="1200" u="none">
                <a:solidFill>
                  <a:schemeClr val="dk1"/>
                </a:solidFill>
                <a:latin typeface="Garamond"/>
                <a:ea typeface="Garamond"/>
                <a:cs typeface="Garamond"/>
                <a:sym typeface="Garamond"/>
              </a:defRPr>
            </a:lvl8pPr>
            <a:lvl9pPr indent="0" lvl="8" marL="0" marR="0" algn="r">
              <a:lnSpc>
                <a:spcPct val="100000"/>
              </a:lnSpc>
              <a:spcBef>
                <a:spcPts val="0"/>
              </a:spcBef>
              <a:spcAft>
                <a:spcPts val="0"/>
              </a:spcAft>
              <a:buClr>
                <a:schemeClr val="dk1"/>
              </a:buClr>
              <a:buSzPts val="1200"/>
              <a:buFont typeface="Garamond"/>
              <a:buNone/>
              <a:defRPr b="0" i="0" sz="1200" u="none">
                <a:solidFill>
                  <a:schemeClr val="dk1"/>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Заголовок, объект и текст" type="objAndTx">
  <p:cSld name="OBJECT_AND_TEXT">
    <p:spTree>
      <p:nvGrpSpPr>
        <p:cNvPr id="44" name="Shape 44"/>
        <p:cNvGrpSpPr/>
        <p:nvPr/>
      </p:nvGrpSpPr>
      <p:grpSpPr>
        <a:xfrm>
          <a:off x="0" y="0"/>
          <a:ext cx="0" cy="0"/>
          <a:chOff x="0" y="0"/>
          <a:chExt cx="0" cy="0"/>
        </a:xfrm>
      </p:grpSpPr>
      <p:sp>
        <p:nvSpPr>
          <p:cNvPr id="45" name="Google Shape;45;p6"/>
          <p:cNvSpPr txBox="1"/>
          <p:nvPr>
            <p:ph type="title"/>
          </p:nvPr>
        </p:nvSpPr>
        <p:spPr>
          <a:xfrm>
            <a:off x="457200" y="277813"/>
            <a:ext cx="8229600" cy="11398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6"/>
          <p:cNvSpPr txBox="1"/>
          <p:nvPr>
            <p:ph idx="1" type="body"/>
          </p:nvPr>
        </p:nvSpPr>
        <p:spPr>
          <a:xfrm>
            <a:off x="457200" y="1600200"/>
            <a:ext cx="4038600" cy="4530725"/>
          </a:xfrm>
          <a:prstGeom prst="rect">
            <a:avLst/>
          </a:prstGeom>
          <a:noFill/>
          <a:ln>
            <a:noFill/>
          </a:ln>
        </p:spPr>
        <p:txBody>
          <a:bodyPr anchorCtr="0" anchor="t" bIns="45700" lIns="91425" spcFirstLastPara="1" rIns="91425" wrap="square" tIns="45700">
            <a:noAutofit/>
          </a:bodyPr>
          <a:lstStyle>
            <a:lvl1pPr indent="-302895" lvl="0" marL="457200" algn="l">
              <a:spcBef>
                <a:spcPts val="360"/>
              </a:spcBef>
              <a:spcAft>
                <a:spcPts val="0"/>
              </a:spcAft>
              <a:buSzPts val="1170"/>
              <a:buChar char="■"/>
              <a:defRPr/>
            </a:lvl1pPr>
            <a:lvl2pPr indent="-297180" lvl="1" marL="914400" algn="l">
              <a:spcBef>
                <a:spcPts val="360"/>
              </a:spcBef>
              <a:spcAft>
                <a:spcPts val="0"/>
              </a:spcAft>
              <a:buSzPts val="1080"/>
              <a:buChar char="❑"/>
              <a:defRPr/>
            </a:lvl2pPr>
            <a:lvl3pPr indent="-302894" lvl="2" marL="1371600" algn="l">
              <a:spcBef>
                <a:spcPts val="360"/>
              </a:spcBef>
              <a:spcAft>
                <a:spcPts val="0"/>
              </a:spcAft>
              <a:buSzPts val="1170"/>
              <a:buChar char="■"/>
              <a:defRPr/>
            </a:lvl3pPr>
            <a:lvl4pPr indent="-308610" lvl="3" marL="1828800" algn="l">
              <a:spcBef>
                <a:spcPts val="360"/>
              </a:spcBef>
              <a:spcAft>
                <a:spcPts val="0"/>
              </a:spcAft>
              <a:buSzPts val="1260"/>
              <a:buChar char="❑"/>
              <a:defRPr/>
            </a:lvl4pPr>
            <a:lvl5pPr indent="-314325" lvl="4" marL="2286000" algn="l">
              <a:spcBef>
                <a:spcPts val="360"/>
              </a:spcBef>
              <a:spcAft>
                <a:spcPts val="0"/>
              </a:spcAft>
              <a:buSzPts val="1350"/>
              <a:buChar char="▪"/>
              <a:defRPr/>
            </a:lvl5pPr>
            <a:lvl6pPr indent="-314325" lvl="5" marL="2743200" algn="l">
              <a:spcBef>
                <a:spcPts val="360"/>
              </a:spcBef>
              <a:spcAft>
                <a:spcPts val="0"/>
              </a:spcAft>
              <a:buSzPts val="1350"/>
              <a:buChar char="▪"/>
              <a:defRPr/>
            </a:lvl6pPr>
            <a:lvl7pPr indent="-314325" lvl="6" marL="3200400" algn="l">
              <a:spcBef>
                <a:spcPts val="360"/>
              </a:spcBef>
              <a:spcAft>
                <a:spcPts val="0"/>
              </a:spcAft>
              <a:buSzPts val="1350"/>
              <a:buChar char="▪"/>
              <a:defRPr/>
            </a:lvl7pPr>
            <a:lvl8pPr indent="-314325" lvl="7" marL="3657600" algn="l">
              <a:spcBef>
                <a:spcPts val="360"/>
              </a:spcBef>
              <a:spcAft>
                <a:spcPts val="0"/>
              </a:spcAft>
              <a:buSzPts val="1350"/>
              <a:buChar char="▪"/>
              <a:defRPr/>
            </a:lvl8pPr>
            <a:lvl9pPr indent="-314325" lvl="8" marL="4114800" algn="l">
              <a:spcBef>
                <a:spcPts val="360"/>
              </a:spcBef>
              <a:spcAft>
                <a:spcPts val="0"/>
              </a:spcAft>
              <a:buSzPts val="1350"/>
              <a:buChar char="▪"/>
              <a:defRPr/>
            </a:lvl9pPr>
          </a:lstStyle>
          <a:p/>
        </p:txBody>
      </p:sp>
      <p:sp>
        <p:nvSpPr>
          <p:cNvPr id="47" name="Google Shape;47;p6"/>
          <p:cNvSpPr txBox="1"/>
          <p:nvPr>
            <p:ph idx="2" type="body"/>
          </p:nvPr>
        </p:nvSpPr>
        <p:spPr>
          <a:xfrm>
            <a:off x="4648200" y="1600200"/>
            <a:ext cx="4038600" cy="4530725"/>
          </a:xfrm>
          <a:prstGeom prst="rect">
            <a:avLst/>
          </a:prstGeom>
          <a:noFill/>
          <a:ln>
            <a:noFill/>
          </a:ln>
        </p:spPr>
        <p:txBody>
          <a:bodyPr anchorCtr="0" anchor="t" bIns="45700" lIns="91425" spcFirstLastPara="1" rIns="91425" wrap="square" tIns="45700">
            <a:noAutofit/>
          </a:bodyPr>
          <a:lstStyle>
            <a:lvl1pPr indent="-302895" lvl="0" marL="457200" algn="l">
              <a:spcBef>
                <a:spcPts val="360"/>
              </a:spcBef>
              <a:spcAft>
                <a:spcPts val="0"/>
              </a:spcAft>
              <a:buSzPts val="1170"/>
              <a:buChar char="■"/>
              <a:defRPr/>
            </a:lvl1pPr>
            <a:lvl2pPr indent="-297180" lvl="1" marL="914400" algn="l">
              <a:spcBef>
                <a:spcPts val="360"/>
              </a:spcBef>
              <a:spcAft>
                <a:spcPts val="0"/>
              </a:spcAft>
              <a:buSzPts val="1080"/>
              <a:buChar char="❑"/>
              <a:defRPr/>
            </a:lvl2pPr>
            <a:lvl3pPr indent="-302894" lvl="2" marL="1371600" algn="l">
              <a:spcBef>
                <a:spcPts val="360"/>
              </a:spcBef>
              <a:spcAft>
                <a:spcPts val="0"/>
              </a:spcAft>
              <a:buSzPts val="1170"/>
              <a:buChar char="■"/>
              <a:defRPr/>
            </a:lvl3pPr>
            <a:lvl4pPr indent="-308610" lvl="3" marL="1828800" algn="l">
              <a:spcBef>
                <a:spcPts val="360"/>
              </a:spcBef>
              <a:spcAft>
                <a:spcPts val="0"/>
              </a:spcAft>
              <a:buSzPts val="1260"/>
              <a:buChar char="❑"/>
              <a:defRPr/>
            </a:lvl4pPr>
            <a:lvl5pPr indent="-314325" lvl="4" marL="2286000" algn="l">
              <a:spcBef>
                <a:spcPts val="360"/>
              </a:spcBef>
              <a:spcAft>
                <a:spcPts val="0"/>
              </a:spcAft>
              <a:buSzPts val="1350"/>
              <a:buChar char="▪"/>
              <a:defRPr/>
            </a:lvl5pPr>
            <a:lvl6pPr indent="-314325" lvl="5" marL="2743200" algn="l">
              <a:spcBef>
                <a:spcPts val="360"/>
              </a:spcBef>
              <a:spcAft>
                <a:spcPts val="0"/>
              </a:spcAft>
              <a:buSzPts val="1350"/>
              <a:buChar char="▪"/>
              <a:defRPr/>
            </a:lvl6pPr>
            <a:lvl7pPr indent="-314325" lvl="6" marL="3200400" algn="l">
              <a:spcBef>
                <a:spcPts val="360"/>
              </a:spcBef>
              <a:spcAft>
                <a:spcPts val="0"/>
              </a:spcAft>
              <a:buSzPts val="1350"/>
              <a:buChar char="▪"/>
              <a:defRPr/>
            </a:lvl7pPr>
            <a:lvl8pPr indent="-314325" lvl="7" marL="3657600" algn="l">
              <a:spcBef>
                <a:spcPts val="360"/>
              </a:spcBef>
              <a:spcAft>
                <a:spcPts val="0"/>
              </a:spcAft>
              <a:buSzPts val="1350"/>
              <a:buChar char="▪"/>
              <a:defRPr/>
            </a:lvl8pPr>
            <a:lvl9pPr indent="-314325" lvl="8" marL="4114800" algn="l">
              <a:spcBef>
                <a:spcPts val="360"/>
              </a:spcBef>
              <a:spcAft>
                <a:spcPts val="0"/>
              </a:spcAft>
              <a:buSzPts val="1350"/>
              <a:buChar char="▪"/>
              <a:defRPr/>
            </a:lvl9pPr>
          </a:lstStyle>
          <a:p/>
        </p:txBody>
      </p:sp>
      <p:sp>
        <p:nvSpPr>
          <p:cNvPr id="48" name="Google Shape;48;p6"/>
          <p:cNvSpPr txBox="1"/>
          <p:nvPr>
            <p:ph idx="10" type="dt"/>
          </p:nvPr>
        </p:nvSpPr>
        <p:spPr>
          <a:xfrm>
            <a:off x="457200" y="6243637"/>
            <a:ext cx="874712"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sz="1200">
                <a:latin typeface="Garamond"/>
                <a:ea typeface="Garamond"/>
                <a:cs typeface="Garamond"/>
                <a:sym typeface="Garamon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6"/>
          <p:cNvSpPr txBox="1"/>
          <p:nvPr>
            <p:ph idx="11" type="ftr"/>
          </p:nvPr>
        </p:nvSpPr>
        <p:spPr>
          <a:xfrm>
            <a:off x="1476375" y="6248400"/>
            <a:ext cx="6624637"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sz="1200">
                <a:latin typeface="Garamond"/>
                <a:ea typeface="Garamond"/>
                <a:cs typeface="Garamond"/>
                <a:sym typeface="Garamon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6"/>
          <p:cNvSpPr txBox="1"/>
          <p:nvPr>
            <p:ph idx="12" type="sldNum"/>
          </p:nvPr>
        </p:nvSpPr>
        <p:spPr>
          <a:xfrm>
            <a:off x="8172450" y="6243637"/>
            <a:ext cx="514350" cy="4572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dk1"/>
              </a:buClr>
              <a:buSzPts val="1200"/>
              <a:buFont typeface="Garamond"/>
              <a:buNone/>
              <a:defRPr b="0" i="0" sz="1200" u="none">
                <a:solidFill>
                  <a:schemeClr val="dk1"/>
                </a:solidFill>
                <a:latin typeface="Garamond"/>
                <a:ea typeface="Garamond"/>
                <a:cs typeface="Garamond"/>
                <a:sym typeface="Garamond"/>
              </a:defRPr>
            </a:lvl1pPr>
            <a:lvl2pPr indent="0" lvl="1" marL="0" marR="0" algn="r">
              <a:lnSpc>
                <a:spcPct val="100000"/>
              </a:lnSpc>
              <a:spcBef>
                <a:spcPts val="0"/>
              </a:spcBef>
              <a:spcAft>
                <a:spcPts val="0"/>
              </a:spcAft>
              <a:buClr>
                <a:schemeClr val="dk1"/>
              </a:buClr>
              <a:buSzPts val="1200"/>
              <a:buFont typeface="Garamond"/>
              <a:buNone/>
              <a:defRPr b="0" i="0" sz="1200" u="none">
                <a:solidFill>
                  <a:schemeClr val="dk1"/>
                </a:solidFill>
                <a:latin typeface="Garamond"/>
                <a:ea typeface="Garamond"/>
                <a:cs typeface="Garamond"/>
                <a:sym typeface="Garamond"/>
              </a:defRPr>
            </a:lvl2pPr>
            <a:lvl3pPr indent="0" lvl="2" marL="0" marR="0" algn="r">
              <a:lnSpc>
                <a:spcPct val="100000"/>
              </a:lnSpc>
              <a:spcBef>
                <a:spcPts val="0"/>
              </a:spcBef>
              <a:spcAft>
                <a:spcPts val="0"/>
              </a:spcAft>
              <a:buClr>
                <a:schemeClr val="dk1"/>
              </a:buClr>
              <a:buSzPts val="1200"/>
              <a:buFont typeface="Garamond"/>
              <a:buNone/>
              <a:defRPr b="0" i="0" sz="1200" u="none">
                <a:solidFill>
                  <a:schemeClr val="dk1"/>
                </a:solidFill>
                <a:latin typeface="Garamond"/>
                <a:ea typeface="Garamond"/>
                <a:cs typeface="Garamond"/>
                <a:sym typeface="Garamond"/>
              </a:defRPr>
            </a:lvl3pPr>
            <a:lvl4pPr indent="0" lvl="3" marL="0" marR="0" algn="r">
              <a:lnSpc>
                <a:spcPct val="100000"/>
              </a:lnSpc>
              <a:spcBef>
                <a:spcPts val="0"/>
              </a:spcBef>
              <a:spcAft>
                <a:spcPts val="0"/>
              </a:spcAft>
              <a:buClr>
                <a:schemeClr val="dk1"/>
              </a:buClr>
              <a:buSzPts val="1200"/>
              <a:buFont typeface="Garamond"/>
              <a:buNone/>
              <a:defRPr b="0" i="0" sz="1200" u="none">
                <a:solidFill>
                  <a:schemeClr val="dk1"/>
                </a:solidFill>
                <a:latin typeface="Garamond"/>
                <a:ea typeface="Garamond"/>
                <a:cs typeface="Garamond"/>
                <a:sym typeface="Garamond"/>
              </a:defRPr>
            </a:lvl4pPr>
            <a:lvl5pPr indent="0" lvl="4" marL="0" marR="0" algn="r">
              <a:lnSpc>
                <a:spcPct val="100000"/>
              </a:lnSpc>
              <a:spcBef>
                <a:spcPts val="0"/>
              </a:spcBef>
              <a:spcAft>
                <a:spcPts val="0"/>
              </a:spcAft>
              <a:buClr>
                <a:schemeClr val="dk1"/>
              </a:buClr>
              <a:buSzPts val="1200"/>
              <a:buFont typeface="Garamond"/>
              <a:buNone/>
              <a:defRPr b="0" i="0" sz="1200" u="none">
                <a:solidFill>
                  <a:schemeClr val="dk1"/>
                </a:solidFill>
                <a:latin typeface="Garamond"/>
                <a:ea typeface="Garamond"/>
                <a:cs typeface="Garamond"/>
                <a:sym typeface="Garamond"/>
              </a:defRPr>
            </a:lvl5pPr>
            <a:lvl6pPr indent="0" lvl="5" marL="0" marR="0" algn="r">
              <a:lnSpc>
                <a:spcPct val="100000"/>
              </a:lnSpc>
              <a:spcBef>
                <a:spcPts val="0"/>
              </a:spcBef>
              <a:spcAft>
                <a:spcPts val="0"/>
              </a:spcAft>
              <a:buClr>
                <a:schemeClr val="dk1"/>
              </a:buClr>
              <a:buSzPts val="1200"/>
              <a:buFont typeface="Garamond"/>
              <a:buNone/>
              <a:defRPr b="0" i="0" sz="1200" u="none">
                <a:solidFill>
                  <a:schemeClr val="dk1"/>
                </a:solidFill>
                <a:latin typeface="Garamond"/>
                <a:ea typeface="Garamond"/>
                <a:cs typeface="Garamond"/>
                <a:sym typeface="Garamond"/>
              </a:defRPr>
            </a:lvl6pPr>
            <a:lvl7pPr indent="0" lvl="6" marL="0" marR="0" algn="r">
              <a:lnSpc>
                <a:spcPct val="100000"/>
              </a:lnSpc>
              <a:spcBef>
                <a:spcPts val="0"/>
              </a:spcBef>
              <a:spcAft>
                <a:spcPts val="0"/>
              </a:spcAft>
              <a:buClr>
                <a:schemeClr val="dk1"/>
              </a:buClr>
              <a:buSzPts val="1200"/>
              <a:buFont typeface="Garamond"/>
              <a:buNone/>
              <a:defRPr b="0" i="0" sz="1200" u="none">
                <a:solidFill>
                  <a:schemeClr val="dk1"/>
                </a:solidFill>
                <a:latin typeface="Garamond"/>
                <a:ea typeface="Garamond"/>
                <a:cs typeface="Garamond"/>
                <a:sym typeface="Garamond"/>
              </a:defRPr>
            </a:lvl7pPr>
            <a:lvl8pPr indent="0" lvl="7" marL="0" marR="0" algn="r">
              <a:lnSpc>
                <a:spcPct val="100000"/>
              </a:lnSpc>
              <a:spcBef>
                <a:spcPts val="0"/>
              </a:spcBef>
              <a:spcAft>
                <a:spcPts val="0"/>
              </a:spcAft>
              <a:buClr>
                <a:schemeClr val="dk1"/>
              </a:buClr>
              <a:buSzPts val="1200"/>
              <a:buFont typeface="Garamond"/>
              <a:buNone/>
              <a:defRPr b="0" i="0" sz="1200" u="none">
                <a:solidFill>
                  <a:schemeClr val="dk1"/>
                </a:solidFill>
                <a:latin typeface="Garamond"/>
                <a:ea typeface="Garamond"/>
                <a:cs typeface="Garamond"/>
                <a:sym typeface="Garamond"/>
              </a:defRPr>
            </a:lvl8pPr>
            <a:lvl9pPr indent="0" lvl="8" marL="0" marR="0" algn="r">
              <a:lnSpc>
                <a:spcPct val="100000"/>
              </a:lnSpc>
              <a:spcBef>
                <a:spcPts val="0"/>
              </a:spcBef>
              <a:spcAft>
                <a:spcPts val="0"/>
              </a:spcAft>
              <a:buClr>
                <a:schemeClr val="dk1"/>
              </a:buClr>
              <a:buSzPts val="1200"/>
              <a:buFont typeface="Garamond"/>
              <a:buNone/>
              <a:defRPr b="0" i="0" sz="1200" u="none">
                <a:solidFill>
                  <a:schemeClr val="dk1"/>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Два объекта" type="twoObj">
  <p:cSld name="TWO_OBJECTS">
    <p:spTree>
      <p:nvGrpSpPr>
        <p:cNvPr id="51" name="Shape 51"/>
        <p:cNvGrpSpPr/>
        <p:nvPr/>
      </p:nvGrpSpPr>
      <p:grpSpPr>
        <a:xfrm>
          <a:off x="0" y="0"/>
          <a:ext cx="0" cy="0"/>
          <a:chOff x="0" y="0"/>
          <a:chExt cx="0" cy="0"/>
        </a:xfrm>
      </p:grpSpPr>
      <p:sp>
        <p:nvSpPr>
          <p:cNvPr id="52" name="Google Shape;52;p7"/>
          <p:cNvSpPr txBox="1"/>
          <p:nvPr>
            <p:ph type="title"/>
          </p:nvPr>
        </p:nvSpPr>
        <p:spPr>
          <a:xfrm>
            <a:off x="457200" y="277812"/>
            <a:ext cx="8229600" cy="11398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7"/>
          <p:cNvSpPr txBox="1"/>
          <p:nvPr>
            <p:ph idx="1" type="body"/>
          </p:nvPr>
        </p:nvSpPr>
        <p:spPr>
          <a:xfrm>
            <a:off x="457200" y="1600200"/>
            <a:ext cx="4038600" cy="4530725"/>
          </a:xfrm>
          <a:prstGeom prst="rect">
            <a:avLst/>
          </a:prstGeom>
          <a:noFill/>
          <a:ln>
            <a:noFill/>
          </a:ln>
        </p:spPr>
        <p:txBody>
          <a:bodyPr anchorCtr="0" anchor="t" bIns="45700" lIns="91425" spcFirstLastPara="1" rIns="91425" wrap="square" tIns="45700">
            <a:noAutofit/>
          </a:bodyPr>
          <a:lstStyle>
            <a:lvl1pPr indent="-344170" lvl="0" marL="457200" algn="l">
              <a:spcBef>
                <a:spcPts val="560"/>
              </a:spcBef>
              <a:spcAft>
                <a:spcPts val="0"/>
              </a:spcAft>
              <a:buSzPts val="1820"/>
              <a:buChar char="■"/>
              <a:defRPr sz="2800"/>
            </a:lvl1pPr>
            <a:lvl2pPr indent="-320040" lvl="1" marL="914400" algn="l">
              <a:spcBef>
                <a:spcPts val="480"/>
              </a:spcBef>
              <a:spcAft>
                <a:spcPts val="0"/>
              </a:spcAft>
              <a:buSzPts val="1440"/>
              <a:buChar char="❑"/>
              <a:defRPr sz="2400"/>
            </a:lvl2pPr>
            <a:lvl3pPr indent="-311150" lvl="2" marL="1371600" algn="l">
              <a:spcBef>
                <a:spcPts val="400"/>
              </a:spcBef>
              <a:spcAft>
                <a:spcPts val="0"/>
              </a:spcAft>
              <a:buSzPts val="1300"/>
              <a:buChar char="■"/>
              <a:defRPr sz="2000"/>
            </a:lvl3pPr>
            <a:lvl4pPr indent="-308610" lvl="3" marL="1828800" algn="l">
              <a:spcBef>
                <a:spcPts val="360"/>
              </a:spcBef>
              <a:spcAft>
                <a:spcPts val="0"/>
              </a:spcAft>
              <a:buSzPts val="1260"/>
              <a:buChar char="❑"/>
              <a:defRPr sz="1800"/>
            </a:lvl4pPr>
            <a:lvl5pPr indent="-314325" lvl="4" marL="2286000" algn="l">
              <a:spcBef>
                <a:spcPts val="360"/>
              </a:spcBef>
              <a:spcAft>
                <a:spcPts val="0"/>
              </a:spcAft>
              <a:buSzPts val="1350"/>
              <a:buChar char="▪"/>
              <a:defRPr sz="1800"/>
            </a:lvl5pPr>
            <a:lvl6pPr indent="-314325" lvl="5" marL="2743200" algn="l">
              <a:spcBef>
                <a:spcPts val="360"/>
              </a:spcBef>
              <a:spcAft>
                <a:spcPts val="0"/>
              </a:spcAft>
              <a:buSzPts val="1350"/>
              <a:buChar char="▪"/>
              <a:defRPr sz="1800"/>
            </a:lvl6pPr>
            <a:lvl7pPr indent="-314325" lvl="6" marL="3200400" algn="l">
              <a:spcBef>
                <a:spcPts val="360"/>
              </a:spcBef>
              <a:spcAft>
                <a:spcPts val="0"/>
              </a:spcAft>
              <a:buSzPts val="1350"/>
              <a:buChar char="▪"/>
              <a:defRPr sz="1800"/>
            </a:lvl7pPr>
            <a:lvl8pPr indent="-314325" lvl="7" marL="3657600" algn="l">
              <a:spcBef>
                <a:spcPts val="360"/>
              </a:spcBef>
              <a:spcAft>
                <a:spcPts val="0"/>
              </a:spcAft>
              <a:buSzPts val="1350"/>
              <a:buChar char="▪"/>
              <a:defRPr sz="1800"/>
            </a:lvl8pPr>
            <a:lvl9pPr indent="-314325" lvl="8" marL="4114800" algn="l">
              <a:spcBef>
                <a:spcPts val="360"/>
              </a:spcBef>
              <a:spcAft>
                <a:spcPts val="0"/>
              </a:spcAft>
              <a:buSzPts val="1350"/>
              <a:buChar char="▪"/>
              <a:defRPr sz="1800"/>
            </a:lvl9pPr>
          </a:lstStyle>
          <a:p/>
        </p:txBody>
      </p:sp>
      <p:sp>
        <p:nvSpPr>
          <p:cNvPr id="54" name="Google Shape;54;p7"/>
          <p:cNvSpPr txBox="1"/>
          <p:nvPr>
            <p:ph idx="2" type="body"/>
          </p:nvPr>
        </p:nvSpPr>
        <p:spPr>
          <a:xfrm>
            <a:off x="4648200" y="1600200"/>
            <a:ext cx="4038600" cy="4530725"/>
          </a:xfrm>
          <a:prstGeom prst="rect">
            <a:avLst/>
          </a:prstGeom>
          <a:noFill/>
          <a:ln>
            <a:noFill/>
          </a:ln>
        </p:spPr>
        <p:txBody>
          <a:bodyPr anchorCtr="0" anchor="t" bIns="45700" lIns="91425" spcFirstLastPara="1" rIns="91425" wrap="square" tIns="45700">
            <a:noAutofit/>
          </a:bodyPr>
          <a:lstStyle>
            <a:lvl1pPr indent="-344170" lvl="0" marL="457200" algn="l">
              <a:spcBef>
                <a:spcPts val="560"/>
              </a:spcBef>
              <a:spcAft>
                <a:spcPts val="0"/>
              </a:spcAft>
              <a:buSzPts val="1820"/>
              <a:buChar char="■"/>
              <a:defRPr sz="2800"/>
            </a:lvl1pPr>
            <a:lvl2pPr indent="-320040" lvl="1" marL="914400" algn="l">
              <a:spcBef>
                <a:spcPts val="480"/>
              </a:spcBef>
              <a:spcAft>
                <a:spcPts val="0"/>
              </a:spcAft>
              <a:buSzPts val="1440"/>
              <a:buChar char="❑"/>
              <a:defRPr sz="2400"/>
            </a:lvl2pPr>
            <a:lvl3pPr indent="-311150" lvl="2" marL="1371600" algn="l">
              <a:spcBef>
                <a:spcPts val="400"/>
              </a:spcBef>
              <a:spcAft>
                <a:spcPts val="0"/>
              </a:spcAft>
              <a:buSzPts val="1300"/>
              <a:buChar char="■"/>
              <a:defRPr sz="2000"/>
            </a:lvl3pPr>
            <a:lvl4pPr indent="-308610" lvl="3" marL="1828800" algn="l">
              <a:spcBef>
                <a:spcPts val="360"/>
              </a:spcBef>
              <a:spcAft>
                <a:spcPts val="0"/>
              </a:spcAft>
              <a:buSzPts val="1260"/>
              <a:buChar char="❑"/>
              <a:defRPr sz="1800"/>
            </a:lvl4pPr>
            <a:lvl5pPr indent="-314325" lvl="4" marL="2286000" algn="l">
              <a:spcBef>
                <a:spcPts val="360"/>
              </a:spcBef>
              <a:spcAft>
                <a:spcPts val="0"/>
              </a:spcAft>
              <a:buSzPts val="1350"/>
              <a:buChar char="▪"/>
              <a:defRPr sz="1800"/>
            </a:lvl5pPr>
            <a:lvl6pPr indent="-314325" lvl="5" marL="2743200" algn="l">
              <a:spcBef>
                <a:spcPts val="360"/>
              </a:spcBef>
              <a:spcAft>
                <a:spcPts val="0"/>
              </a:spcAft>
              <a:buSzPts val="1350"/>
              <a:buChar char="▪"/>
              <a:defRPr sz="1800"/>
            </a:lvl6pPr>
            <a:lvl7pPr indent="-314325" lvl="6" marL="3200400" algn="l">
              <a:spcBef>
                <a:spcPts val="360"/>
              </a:spcBef>
              <a:spcAft>
                <a:spcPts val="0"/>
              </a:spcAft>
              <a:buSzPts val="1350"/>
              <a:buChar char="▪"/>
              <a:defRPr sz="1800"/>
            </a:lvl7pPr>
            <a:lvl8pPr indent="-314325" lvl="7" marL="3657600" algn="l">
              <a:spcBef>
                <a:spcPts val="360"/>
              </a:spcBef>
              <a:spcAft>
                <a:spcPts val="0"/>
              </a:spcAft>
              <a:buSzPts val="1350"/>
              <a:buChar char="▪"/>
              <a:defRPr sz="1800"/>
            </a:lvl8pPr>
            <a:lvl9pPr indent="-314325" lvl="8" marL="4114800" algn="l">
              <a:spcBef>
                <a:spcPts val="360"/>
              </a:spcBef>
              <a:spcAft>
                <a:spcPts val="0"/>
              </a:spcAft>
              <a:buSzPts val="1350"/>
              <a:buChar char="▪"/>
              <a:defRPr sz="1800"/>
            </a:lvl9pPr>
          </a:lstStyle>
          <a:p/>
        </p:txBody>
      </p:sp>
      <p:sp>
        <p:nvSpPr>
          <p:cNvPr id="55" name="Google Shape;55;p7"/>
          <p:cNvSpPr txBox="1"/>
          <p:nvPr>
            <p:ph idx="10" type="dt"/>
          </p:nvPr>
        </p:nvSpPr>
        <p:spPr>
          <a:xfrm>
            <a:off x="457200" y="6243637"/>
            <a:ext cx="874712"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sz="1200">
                <a:latin typeface="Garamond"/>
                <a:ea typeface="Garamond"/>
                <a:cs typeface="Garamond"/>
                <a:sym typeface="Garamon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7"/>
          <p:cNvSpPr txBox="1"/>
          <p:nvPr>
            <p:ph idx="11" type="ftr"/>
          </p:nvPr>
        </p:nvSpPr>
        <p:spPr>
          <a:xfrm>
            <a:off x="1476375" y="6248400"/>
            <a:ext cx="6624637"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sz="1200">
                <a:latin typeface="Garamond"/>
                <a:ea typeface="Garamond"/>
                <a:cs typeface="Garamond"/>
                <a:sym typeface="Garamon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7"/>
          <p:cNvSpPr txBox="1"/>
          <p:nvPr>
            <p:ph idx="12" type="sldNum"/>
          </p:nvPr>
        </p:nvSpPr>
        <p:spPr>
          <a:xfrm>
            <a:off x="8172450" y="6243637"/>
            <a:ext cx="514350" cy="4572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dk1"/>
              </a:buClr>
              <a:buSzPts val="1200"/>
              <a:buFont typeface="Garamond"/>
              <a:buNone/>
              <a:defRPr b="0" i="0" sz="1200" u="none">
                <a:solidFill>
                  <a:schemeClr val="dk1"/>
                </a:solidFill>
                <a:latin typeface="Garamond"/>
                <a:ea typeface="Garamond"/>
                <a:cs typeface="Garamond"/>
                <a:sym typeface="Garamond"/>
              </a:defRPr>
            </a:lvl1pPr>
            <a:lvl2pPr indent="0" lvl="1" marL="0" marR="0" algn="r">
              <a:lnSpc>
                <a:spcPct val="100000"/>
              </a:lnSpc>
              <a:spcBef>
                <a:spcPts val="0"/>
              </a:spcBef>
              <a:spcAft>
                <a:spcPts val="0"/>
              </a:spcAft>
              <a:buClr>
                <a:schemeClr val="dk1"/>
              </a:buClr>
              <a:buSzPts val="1200"/>
              <a:buFont typeface="Garamond"/>
              <a:buNone/>
              <a:defRPr b="0" i="0" sz="1200" u="none">
                <a:solidFill>
                  <a:schemeClr val="dk1"/>
                </a:solidFill>
                <a:latin typeface="Garamond"/>
                <a:ea typeface="Garamond"/>
                <a:cs typeface="Garamond"/>
                <a:sym typeface="Garamond"/>
              </a:defRPr>
            </a:lvl2pPr>
            <a:lvl3pPr indent="0" lvl="2" marL="0" marR="0" algn="r">
              <a:lnSpc>
                <a:spcPct val="100000"/>
              </a:lnSpc>
              <a:spcBef>
                <a:spcPts val="0"/>
              </a:spcBef>
              <a:spcAft>
                <a:spcPts val="0"/>
              </a:spcAft>
              <a:buClr>
                <a:schemeClr val="dk1"/>
              </a:buClr>
              <a:buSzPts val="1200"/>
              <a:buFont typeface="Garamond"/>
              <a:buNone/>
              <a:defRPr b="0" i="0" sz="1200" u="none">
                <a:solidFill>
                  <a:schemeClr val="dk1"/>
                </a:solidFill>
                <a:latin typeface="Garamond"/>
                <a:ea typeface="Garamond"/>
                <a:cs typeface="Garamond"/>
                <a:sym typeface="Garamond"/>
              </a:defRPr>
            </a:lvl3pPr>
            <a:lvl4pPr indent="0" lvl="3" marL="0" marR="0" algn="r">
              <a:lnSpc>
                <a:spcPct val="100000"/>
              </a:lnSpc>
              <a:spcBef>
                <a:spcPts val="0"/>
              </a:spcBef>
              <a:spcAft>
                <a:spcPts val="0"/>
              </a:spcAft>
              <a:buClr>
                <a:schemeClr val="dk1"/>
              </a:buClr>
              <a:buSzPts val="1200"/>
              <a:buFont typeface="Garamond"/>
              <a:buNone/>
              <a:defRPr b="0" i="0" sz="1200" u="none">
                <a:solidFill>
                  <a:schemeClr val="dk1"/>
                </a:solidFill>
                <a:latin typeface="Garamond"/>
                <a:ea typeface="Garamond"/>
                <a:cs typeface="Garamond"/>
                <a:sym typeface="Garamond"/>
              </a:defRPr>
            </a:lvl4pPr>
            <a:lvl5pPr indent="0" lvl="4" marL="0" marR="0" algn="r">
              <a:lnSpc>
                <a:spcPct val="100000"/>
              </a:lnSpc>
              <a:spcBef>
                <a:spcPts val="0"/>
              </a:spcBef>
              <a:spcAft>
                <a:spcPts val="0"/>
              </a:spcAft>
              <a:buClr>
                <a:schemeClr val="dk1"/>
              </a:buClr>
              <a:buSzPts val="1200"/>
              <a:buFont typeface="Garamond"/>
              <a:buNone/>
              <a:defRPr b="0" i="0" sz="1200" u="none">
                <a:solidFill>
                  <a:schemeClr val="dk1"/>
                </a:solidFill>
                <a:latin typeface="Garamond"/>
                <a:ea typeface="Garamond"/>
                <a:cs typeface="Garamond"/>
                <a:sym typeface="Garamond"/>
              </a:defRPr>
            </a:lvl5pPr>
            <a:lvl6pPr indent="0" lvl="5" marL="0" marR="0" algn="r">
              <a:lnSpc>
                <a:spcPct val="100000"/>
              </a:lnSpc>
              <a:spcBef>
                <a:spcPts val="0"/>
              </a:spcBef>
              <a:spcAft>
                <a:spcPts val="0"/>
              </a:spcAft>
              <a:buClr>
                <a:schemeClr val="dk1"/>
              </a:buClr>
              <a:buSzPts val="1200"/>
              <a:buFont typeface="Garamond"/>
              <a:buNone/>
              <a:defRPr b="0" i="0" sz="1200" u="none">
                <a:solidFill>
                  <a:schemeClr val="dk1"/>
                </a:solidFill>
                <a:latin typeface="Garamond"/>
                <a:ea typeface="Garamond"/>
                <a:cs typeface="Garamond"/>
                <a:sym typeface="Garamond"/>
              </a:defRPr>
            </a:lvl6pPr>
            <a:lvl7pPr indent="0" lvl="6" marL="0" marR="0" algn="r">
              <a:lnSpc>
                <a:spcPct val="100000"/>
              </a:lnSpc>
              <a:spcBef>
                <a:spcPts val="0"/>
              </a:spcBef>
              <a:spcAft>
                <a:spcPts val="0"/>
              </a:spcAft>
              <a:buClr>
                <a:schemeClr val="dk1"/>
              </a:buClr>
              <a:buSzPts val="1200"/>
              <a:buFont typeface="Garamond"/>
              <a:buNone/>
              <a:defRPr b="0" i="0" sz="1200" u="none">
                <a:solidFill>
                  <a:schemeClr val="dk1"/>
                </a:solidFill>
                <a:latin typeface="Garamond"/>
                <a:ea typeface="Garamond"/>
                <a:cs typeface="Garamond"/>
                <a:sym typeface="Garamond"/>
              </a:defRPr>
            </a:lvl7pPr>
            <a:lvl8pPr indent="0" lvl="7" marL="0" marR="0" algn="r">
              <a:lnSpc>
                <a:spcPct val="100000"/>
              </a:lnSpc>
              <a:spcBef>
                <a:spcPts val="0"/>
              </a:spcBef>
              <a:spcAft>
                <a:spcPts val="0"/>
              </a:spcAft>
              <a:buClr>
                <a:schemeClr val="dk1"/>
              </a:buClr>
              <a:buSzPts val="1200"/>
              <a:buFont typeface="Garamond"/>
              <a:buNone/>
              <a:defRPr b="0" i="0" sz="1200" u="none">
                <a:solidFill>
                  <a:schemeClr val="dk1"/>
                </a:solidFill>
                <a:latin typeface="Garamond"/>
                <a:ea typeface="Garamond"/>
                <a:cs typeface="Garamond"/>
                <a:sym typeface="Garamond"/>
              </a:defRPr>
            </a:lvl8pPr>
            <a:lvl9pPr indent="0" lvl="8" marL="0" marR="0" algn="r">
              <a:lnSpc>
                <a:spcPct val="100000"/>
              </a:lnSpc>
              <a:spcBef>
                <a:spcPts val="0"/>
              </a:spcBef>
              <a:spcAft>
                <a:spcPts val="0"/>
              </a:spcAft>
              <a:buClr>
                <a:schemeClr val="dk1"/>
              </a:buClr>
              <a:buSzPts val="1200"/>
              <a:buFont typeface="Garamond"/>
              <a:buNone/>
              <a:defRPr b="0" i="0" sz="1200" u="none">
                <a:solidFill>
                  <a:schemeClr val="dk1"/>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Вертикальный заголовок и текст" type="vertTitleAndTx">
  <p:cSld name="VERTICAL_TITLE_AND_VERTICAL_TEXT">
    <p:spTree>
      <p:nvGrpSpPr>
        <p:cNvPr id="58" name="Shape 58"/>
        <p:cNvGrpSpPr/>
        <p:nvPr/>
      </p:nvGrpSpPr>
      <p:grpSpPr>
        <a:xfrm>
          <a:off x="0" y="0"/>
          <a:ext cx="0" cy="0"/>
          <a:chOff x="0" y="0"/>
          <a:chExt cx="0" cy="0"/>
        </a:xfrm>
      </p:grpSpPr>
      <p:sp>
        <p:nvSpPr>
          <p:cNvPr id="59" name="Google Shape;59;p8"/>
          <p:cNvSpPr txBox="1"/>
          <p:nvPr>
            <p:ph type="title"/>
          </p:nvPr>
        </p:nvSpPr>
        <p:spPr>
          <a:xfrm rot="5400000">
            <a:off x="4731544" y="2175669"/>
            <a:ext cx="5853112" cy="20574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8"/>
          <p:cNvSpPr txBox="1"/>
          <p:nvPr>
            <p:ph idx="1" type="body"/>
          </p:nvPr>
        </p:nvSpPr>
        <p:spPr>
          <a:xfrm rot="5400000">
            <a:off x="540544" y="194469"/>
            <a:ext cx="5853112" cy="6019800"/>
          </a:xfrm>
          <a:prstGeom prst="rect">
            <a:avLst/>
          </a:prstGeom>
          <a:noFill/>
          <a:ln>
            <a:noFill/>
          </a:ln>
        </p:spPr>
        <p:txBody>
          <a:bodyPr anchorCtr="0" anchor="t" bIns="45700" lIns="91425" spcFirstLastPara="1" rIns="91425" wrap="square" tIns="45700">
            <a:noAutofit/>
          </a:bodyPr>
          <a:lstStyle>
            <a:lvl1pPr indent="-302895" lvl="0" marL="457200" algn="l">
              <a:spcBef>
                <a:spcPts val="360"/>
              </a:spcBef>
              <a:spcAft>
                <a:spcPts val="0"/>
              </a:spcAft>
              <a:buSzPts val="1170"/>
              <a:buChar char="■"/>
              <a:defRPr/>
            </a:lvl1pPr>
            <a:lvl2pPr indent="-297180" lvl="1" marL="914400" algn="l">
              <a:spcBef>
                <a:spcPts val="360"/>
              </a:spcBef>
              <a:spcAft>
                <a:spcPts val="0"/>
              </a:spcAft>
              <a:buSzPts val="1080"/>
              <a:buChar char="❑"/>
              <a:defRPr/>
            </a:lvl2pPr>
            <a:lvl3pPr indent="-302894" lvl="2" marL="1371600" algn="l">
              <a:spcBef>
                <a:spcPts val="360"/>
              </a:spcBef>
              <a:spcAft>
                <a:spcPts val="0"/>
              </a:spcAft>
              <a:buSzPts val="1170"/>
              <a:buChar char="■"/>
              <a:defRPr/>
            </a:lvl3pPr>
            <a:lvl4pPr indent="-308610" lvl="3" marL="1828800" algn="l">
              <a:spcBef>
                <a:spcPts val="360"/>
              </a:spcBef>
              <a:spcAft>
                <a:spcPts val="0"/>
              </a:spcAft>
              <a:buSzPts val="1260"/>
              <a:buChar char="❑"/>
              <a:defRPr/>
            </a:lvl4pPr>
            <a:lvl5pPr indent="-314325" lvl="4" marL="2286000" algn="l">
              <a:spcBef>
                <a:spcPts val="360"/>
              </a:spcBef>
              <a:spcAft>
                <a:spcPts val="0"/>
              </a:spcAft>
              <a:buSzPts val="1350"/>
              <a:buChar char="▪"/>
              <a:defRPr/>
            </a:lvl5pPr>
            <a:lvl6pPr indent="-314325" lvl="5" marL="2743200" algn="l">
              <a:spcBef>
                <a:spcPts val="360"/>
              </a:spcBef>
              <a:spcAft>
                <a:spcPts val="0"/>
              </a:spcAft>
              <a:buSzPts val="1350"/>
              <a:buChar char="▪"/>
              <a:defRPr/>
            </a:lvl6pPr>
            <a:lvl7pPr indent="-314325" lvl="6" marL="3200400" algn="l">
              <a:spcBef>
                <a:spcPts val="360"/>
              </a:spcBef>
              <a:spcAft>
                <a:spcPts val="0"/>
              </a:spcAft>
              <a:buSzPts val="1350"/>
              <a:buChar char="▪"/>
              <a:defRPr/>
            </a:lvl7pPr>
            <a:lvl8pPr indent="-314325" lvl="7" marL="3657600" algn="l">
              <a:spcBef>
                <a:spcPts val="360"/>
              </a:spcBef>
              <a:spcAft>
                <a:spcPts val="0"/>
              </a:spcAft>
              <a:buSzPts val="1350"/>
              <a:buChar char="▪"/>
              <a:defRPr/>
            </a:lvl8pPr>
            <a:lvl9pPr indent="-314325" lvl="8" marL="4114800" algn="l">
              <a:spcBef>
                <a:spcPts val="360"/>
              </a:spcBef>
              <a:spcAft>
                <a:spcPts val="0"/>
              </a:spcAft>
              <a:buSzPts val="1350"/>
              <a:buChar char="▪"/>
              <a:defRPr/>
            </a:lvl9pPr>
          </a:lstStyle>
          <a:p/>
        </p:txBody>
      </p:sp>
      <p:sp>
        <p:nvSpPr>
          <p:cNvPr id="61" name="Google Shape;61;p8"/>
          <p:cNvSpPr txBox="1"/>
          <p:nvPr>
            <p:ph idx="10" type="dt"/>
          </p:nvPr>
        </p:nvSpPr>
        <p:spPr>
          <a:xfrm>
            <a:off x="457200" y="6243637"/>
            <a:ext cx="874712"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sz="1200">
                <a:latin typeface="Garamond"/>
                <a:ea typeface="Garamond"/>
                <a:cs typeface="Garamond"/>
                <a:sym typeface="Garamon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8"/>
          <p:cNvSpPr txBox="1"/>
          <p:nvPr>
            <p:ph idx="11" type="ftr"/>
          </p:nvPr>
        </p:nvSpPr>
        <p:spPr>
          <a:xfrm>
            <a:off x="1476375" y="6248400"/>
            <a:ext cx="6624637"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sz="1200">
                <a:latin typeface="Garamond"/>
                <a:ea typeface="Garamond"/>
                <a:cs typeface="Garamond"/>
                <a:sym typeface="Garamon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8"/>
          <p:cNvSpPr txBox="1"/>
          <p:nvPr>
            <p:ph idx="12" type="sldNum"/>
          </p:nvPr>
        </p:nvSpPr>
        <p:spPr>
          <a:xfrm>
            <a:off x="8172450" y="6243637"/>
            <a:ext cx="514350" cy="4572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dk1"/>
              </a:buClr>
              <a:buSzPts val="1200"/>
              <a:buFont typeface="Garamond"/>
              <a:buNone/>
              <a:defRPr b="0" i="0" sz="1200" u="none">
                <a:solidFill>
                  <a:schemeClr val="dk1"/>
                </a:solidFill>
                <a:latin typeface="Garamond"/>
                <a:ea typeface="Garamond"/>
                <a:cs typeface="Garamond"/>
                <a:sym typeface="Garamond"/>
              </a:defRPr>
            </a:lvl1pPr>
            <a:lvl2pPr indent="0" lvl="1" marL="0" marR="0" algn="r">
              <a:lnSpc>
                <a:spcPct val="100000"/>
              </a:lnSpc>
              <a:spcBef>
                <a:spcPts val="0"/>
              </a:spcBef>
              <a:spcAft>
                <a:spcPts val="0"/>
              </a:spcAft>
              <a:buClr>
                <a:schemeClr val="dk1"/>
              </a:buClr>
              <a:buSzPts val="1200"/>
              <a:buFont typeface="Garamond"/>
              <a:buNone/>
              <a:defRPr b="0" i="0" sz="1200" u="none">
                <a:solidFill>
                  <a:schemeClr val="dk1"/>
                </a:solidFill>
                <a:latin typeface="Garamond"/>
                <a:ea typeface="Garamond"/>
                <a:cs typeface="Garamond"/>
                <a:sym typeface="Garamond"/>
              </a:defRPr>
            </a:lvl2pPr>
            <a:lvl3pPr indent="0" lvl="2" marL="0" marR="0" algn="r">
              <a:lnSpc>
                <a:spcPct val="100000"/>
              </a:lnSpc>
              <a:spcBef>
                <a:spcPts val="0"/>
              </a:spcBef>
              <a:spcAft>
                <a:spcPts val="0"/>
              </a:spcAft>
              <a:buClr>
                <a:schemeClr val="dk1"/>
              </a:buClr>
              <a:buSzPts val="1200"/>
              <a:buFont typeface="Garamond"/>
              <a:buNone/>
              <a:defRPr b="0" i="0" sz="1200" u="none">
                <a:solidFill>
                  <a:schemeClr val="dk1"/>
                </a:solidFill>
                <a:latin typeface="Garamond"/>
                <a:ea typeface="Garamond"/>
                <a:cs typeface="Garamond"/>
                <a:sym typeface="Garamond"/>
              </a:defRPr>
            </a:lvl3pPr>
            <a:lvl4pPr indent="0" lvl="3" marL="0" marR="0" algn="r">
              <a:lnSpc>
                <a:spcPct val="100000"/>
              </a:lnSpc>
              <a:spcBef>
                <a:spcPts val="0"/>
              </a:spcBef>
              <a:spcAft>
                <a:spcPts val="0"/>
              </a:spcAft>
              <a:buClr>
                <a:schemeClr val="dk1"/>
              </a:buClr>
              <a:buSzPts val="1200"/>
              <a:buFont typeface="Garamond"/>
              <a:buNone/>
              <a:defRPr b="0" i="0" sz="1200" u="none">
                <a:solidFill>
                  <a:schemeClr val="dk1"/>
                </a:solidFill>
                <a:latin typeface="Garamond"/>
                <a:ea typeface="Garamond"/>
                <a:cs typeface="Garamond"/>
                <a:sym typeface="Garamond"/>
              </a:defRPr>
            </a:lvl4pPr>
            <a:lvl5pPr indent="0" lvl="4" marL="0" marR="0" algn="r">
              <a:lnSpc>
                <a:spcPct val="100000"/>
              </a:lnSpc>
              <a:spcBef>
                <a:spcPts val="0"/>
              </a:spcBef>
              <a:spcAft>
                <a:spcPts val="0"/>
              </a:spcAft>
              <a:buClr>
                <a:schemeClr val="dk1"/>
              </a:buClr>
              <a:buSzPts val="1200"/>
              <a:buFont typeface="Garamond"/>
              <a:buNone/>
              <a:defRPr b="0" i="0" sz="1200" u="none">
                <a:solidFill>
                  <a:schemeClr val="dk1"/>
                </a:solidFill>
                <a:latin typeface="Garamond"/>
                <a:ea typeface="Garamond"/>
                <a:cs typeface="Garamond"/>
                <a:sym typeface="Garamond"/>
              </a:defRPr>
            </a:lvl5pPr>
            <a:lvl6pPr indent="0" lvl="5" marL="0" marR="0" algn="r">
              <a:lnSpc>
                <a:spcPct val="100000"/>
              </a:lnSpc>
              <a:spcBef>
                <a:spcPts val="0"/>
              </a:spcBef>
              <a:spcAft>
                <a:spcPts val="0"/>
              </a:spcAft>
              <a:buClr>
                <a:schemeClr val="dk1"/>
              </a:buClr>
              <a:buSzPts val="1200"/>
              <a:buFont typeface="Garamond"/>
              <a:buNone/>
              <a:defRPr b="0" i="0" sz="1200" u="none">
                <a:solidFill>
                  <a:schemeClr val="dk1"/>
                </a:solidFill>
                <a:latin typeface="Garamond"/>
                <a:ea typeface="Garamond"/>
                <a:cs typeface="Garamond"/>
                <a:sym typeface="Garamond"/>
              </a:defRPr>
            </a:lvl6pPr>
            <a:lvl7pPr indent="0" lvl="6" marL="0" marR="0" algn="r">
              <a:lnSpc>
                <a:spcPct val="100000"/>
              </a:lnSpc>
              <a:spcBef>
                <a:spcPts val="0"/>
              </a:spcBef>
              <a:spcAft>
                <a:spcPts val="0"/>
              </a:spcAft>
              <a:buClr>
                <a:schemeClr val="dk1"/>
              </a:buClr>
              <a:buSzPts val="1200"/>
              <a:buFont typeface="Garamond"/>
              <a:buNone/>
              <a:defRPr b="0" i="0" sz="1200" u="none">
                <a:solidFill>
                  <a:schemeClr val="dk1"/>
                </a:solidFill>
                <a:latin typeface="Garamond"/>
                <a:ea typeface="Garamond"/>
                <a:cs typeface="Garamond"/>
                <a:sym typeface="Garamond"/>
              </a:defRPr>
            </a:lvl7pPr>
            <a:lvl8pPr indent="0" lvl="7" marL="0" marR="0" algn="r">
              <a:lnSpc>
                <a:spcPct val="100000"/>
              </a:lnSpc>
              <a:spcBef>
                <a:spcPts val="0"/>
              </a:spcBef>
              <a:spcAft>
                <a:spcPts val="0"/>
              </a:spcAft>
              <a:buClr>
                <a:schemeClr val="dk1"/>
              </a:buClr>
              <a:buSzPts val="1200"/>
              <a:buFont typeface="Garamond"/>
              <a:buNone/>
              <a:defRPr b="0" i="0" sz="1200" u="none">
                <a:solidFill>
                  <a:schemeClr val="dk1"/>
                </a:solidFill>
                <a:latin typeface="Garamond"/>
                <a:ea typeface="Garamond"/>
                <a:cs typeface="Garamond"/>
                <a:sym typeface="Garamond"/>
              </a:defRPr>
            </a:lvl8pPr>
            <a:lvl9pPr indent="0" lvl="8" marL="0" marR="0" algn="r">
              <a:lnSpc>
                <a:spcPct val="100000"/>
              </a:lnSpc>
              <a:spcBef>
                <a:spcPts val="0"/>
              </a:spcBef>
              <a:spcAft>
                <a:spcPts val="0"/>
              </a:spcAft>
              <a:buClr>
                <a:schemeClr val="dk1"/>
              </a:buClr>
              <a:buSzPts val="1200"/>
              <a:buFont typeface="Garamond"/>
              <a:buNone/>
              <a:defRPr b="0" i="0" sz="1200" u="none">
                <a:solidFill>
                  <a:schemeClr val="dk1"/>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Заголовок и вертикальный текст" type="vertTx">
  <p:cSld name="VERTICAL_TEXT">
    <p:spTree>
      <p:nvGrpSpPr>
        <p:cNvPr id="64" name="Shape 64"/>
        <p:cNvGrpSpPr/>
        <p:nvPr/>
      </p:nvGrpSpPr>
      <p:grpSpPr>
        <a:xfrm>
          <a:off x="0" y="0"/>
          <a:ext cx="0" cy="0"/>
          <a:chOff x="0" y="0"/>
          <a:chExt cx="0" cy="0"/>
        </a:xfrm>
      </p:grpSpPr>
      <p:sp>
        <p:nvSpPr>
          <p:cNvPr id="65" name="Google Shape;65;p9"/>
          <p:cNvSpPr txBox="1"/>
          <p:nvPr>
            <p:ph type="title"/>
          </p:nvPr>
        </p:nvSpPr>
        <p:spPr>
          <a:xfrm>
            <a:off x="457200" y="277812"/>
            <a:ext cx="8229600" cy="11398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9"/>
          <p:cNvSpPr txBox="1"/>
          <p:nvPr>
            <p:ph idx="1" type="body"/>
          </p:nvPr>
        </p:nvSpPr>
        <p:spPr>
          <a:xfrm rot="5400000">
            <a:off x="2306637" y="-249238"/>
            <a:ext cx="4530725" cy="8229600"/>
          </a:xfrm>
          <a:prstGeom prst="rect">
            <a:avLst/>
          </a:prstGeom>
          <a:noFill/>
          <a:ln>
            <a:noFill/>
          </a:ln>
        </p:spPr>
        <p:txBody>
          <a:bodyPr anchorCtr="0" anchor="t" bIns="45700" lIns="91425" spcFirstLastPara="1" rIns="91425" wrap="square" tIns="45700">
            <a:noAutofit/>
          </a:bodyPr>
          <a:lstStyle>
            <a:lvl1pPr indent="-302895" lvl="0" marL="457200" algn="l">
              <a:spcBef>
                <a:spcPts val="360"/>
              </a:spcBef>
              <a:spcAft>
                <a:spcPts val="0"/>
              </a:spcAft>
              <a:buSzPts val="1170"/>
              <a:buChar char="■"/>
              <a:defRPr/>
            </a:lvl1pPr>
            <a:lvl2pPr indent="-297180" lvl="1" marL="914400" algn="l">
              <a:spcBef>
                <a:spcPts val="360"/>
              </a:spcBef>
              <a:spcAft>
                <a:spcPts val="0"/>
              </a:spcAft>
              <a:buSzPts val="1080"/>
              <a:buChar char="❑"/>
              <a:defRPr/>
            </a:lvl2pPr>
            <a:lvl3pPr indent="-302894" lvl="2" marL="1371600" algn="l">
              <a:spcBef>
                <a:spcPts val="360"/>
              </a:spcBef>
              <a:spcAft>
                <a:spcPts val="0"/>
              </a:spcAft>
              <a:buSzPts val="1170"/>
              <a:buChar char="■"/>
              <a:defRPr/>
            </a:lvl3pPr>
            <a:lvl4pPr indent="-308610" lvl="3" marL="1828800" algn="l">
              <a:spcBef>
                <a:spcPts val="360"/>
              </a:spcBef>
              <a:spcAft>
                <a:spcPts val="0"/>
              </a:spcAft>
              <a:buSzPts val="1260"/>
              <a:buChar char="❑"/>
              <a:defRPr/>
            </a:lvl4pPr>
            <a:lvl5pPr indent="-314325" lvl="4" marL="2286000" algn="l">
              <a:spcBef>
                <a:spcPts val="360"/>
              </a:spcBef>
              <a:spcAft>
                <a:spcPts val="0"/>
              </a:spcAft>
              <a:buSzPts val="1350"/>
              <a:buChar char="▪"/>
              <a:defRPr/>
            </a:lvl5pPr>
            <a:lvl6pPr indent="-314325" lvl="5" marL="2743200" algn="l">
              <a:spcBef>
                <a:spcPts val="360"/>
              </a:spcBef>
              <a:spcAft>
                <a:spcPts val="0"/>
              </a:spcAft>
              <a:buSzPts val="1350"/>
              <a:buChar char="▪"/>
              <a:defRPr/>
            </a:lvl6pPr>
            <a:lvl7pPr indent="-314325" lvl="6" marL="3200400" algn="l">
              <a:spcBef>
                <a:spcPts val="360"/>
              </a:spcBef>
              <a:spcAft>
                <a:spcPts val="0"/>
              </a:spcAft>
              <a:buSzPts val="1350"/>
              <a:buChar char="▪"/>
              <a:defRPr/>
            </a:lvl7pPr>
            <a:lvl8pPr indent="-314325" lvl="7" marL="3657600" algn="l">
              <a:spcBef>
                <a:spcPts val="360"/>
              </a:spcBef>
              <a:spcAft>
                <a:spcPts val="0"/>
              </a:spcAft>
              <a:buSzPts val="1350"/>
              <a:buChar char="▪"/>
              <a:defRPr/>
            </a:lvl8pPr>
            <a:lvl9pPr indent="-314325" lvl="8" marL="4114800" algn="l">
              <a:spcBef>
                <a:spcPts val="360"/>
              </a:spcBef>
              <a:spcAft>
                <a:spcPts val="0"/>
              </a:spcAft>
              <a:buSzPts val="1350"/>
              <a:buChar char="▪"/>
              <a:defRPr/>
            </a:lvl9pPr>
          </a:lstStyle>
          <a:p/>
        </p:txBody>
      </p:sp>
      <p:sp>
        <p:nvSpPr>
          <p:cNvPr id="67" name="Google Shape;67;p9"/>
          <p:cNvSpPr txBox="1"/>
          <p:nvPr>
            <p:ph idx="10" type="dt"/>
          </p:nvPr>
        </p:nvSpPr>
        <p:spPr>
          <a:xfrm>
            <a:off x="457200" y="6243637"/>
            <a:ext cx="874712"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sz="1200">
                <a:latin typeface="Garamond"/>
                <a:ea typeface="Garamond"/>
                <a:cs typeface="Garamond"/>
                <a:sym typeface="Garamon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9"/>
          <p:cNvSpPr txBox="1"/>
          <p:nvPr>
            <p:ph idx="11" type="ftr"/>
          </p:nvPr>
        </p:nvSpPr>
        <p:spPr>
          <a:xfrm>
            <a:off x="1476375" y="6248400"/>
            <a:ext cx="6624637"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sz="1200">
                <a:latin typeface="Garamond"/>
                <a:ea typeface="Garamond"/>
                <a:cs typeface="Garamond"/>
                <a:sym typeface="Garamon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9"/>
          <p:cNvSpPr txBox="1"/>
          <p:nvPr>
            <p:ph idx="12" type="sldNum"/>
          </p:nvPr>
        </p:nvSpPr>
        <p:spPr>
          <a:xfrm>
            <a:off x="8172450" y="6243637"/>
            <a:ext cx="514350" cy="4572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dk1"/>
              </a:buClr>
              <a:buSzPts val="1200"/>
              <a:buFont typeface="Garamond"/>
              <a:buNone/>
              <a:defRPr b="0" i="0" sz="1200" u="none">
                <a:solidFill>
                  <a:schemeClr val="dk1"/>
                </a:solidFill>
                <a:latin typeface="Garamond"/>
                <a:ea typeface="Garamond"/>
                <a:cs typeface="Garamond"/>
                <a:sym typeface="Garamond"/>
              </a:defRPr>
            </a:lvl1pPr>
            <a:lvl2pPr indent="0" lvl="1" marL="0" marR="0" algn="r">
              <a:lnSpc>
                <a:spcPct val="100000"/>
              </a:lnSpc>
              <a:spcBef>
                <a:spcPts val="0"/>
              </a:spcBef>
              <a:spcAft>
                <a:spcPts val="0"/>
              </a:spcAft>
              <a:buClr>
                <a:schemeClr val="dk1"/>
              </a:buClr>
              <a:buSzPts val="1200"/>
              <a:buFont typeface="Garamond"/>
              <a:buNone/>
              <a:defRPr b="0" i="0" sz="1200" u="none">
                <a:solidFill>
                  <a:schemeClr val="dk1"/>
                </a:solidFill>
                <a:latin typeface="Garamond"/>
                <a:ea typeface="Garamond"/>
                <a:cs typeface="Garamond"/>
                <a:sym typeface="Garamond"/>
              </a:defRPr>
            </a:lvl2pPr>
            <a:lvl3pPr indent="0" lvl="2" marL="0" marR="0" algn="r">
              <a:lnSpc>
                <a:spcPct val="100000"/>
              </a:lnSpc>
              <a:spcBef>
                <a:spcPts val="0"/>
              </a:spcBef>
              <a:spcAft>
                <a:spcPts val="0"/>
              </a:spcAft>
              <a:buClr>
                <a:schemeClr val="dk1"/>
              </a:buClr>
              <a:buSzPts val="1200"/>
              <a:buFont typeface="Garamond"/>
              <a:buNone/>
              <a:defRPr b="0" i="0" sz="1200" u="none">
                <a:solidFill>
                  <a:schemeClr val="dk1"/>
                </a:solidFill>
                <a:latin typeface="Garamond"/>
                <a:ea typeface="Garamond"/>
                <a:cs typeface="Garamond"/>
                <a:sym typeface="Garamond"/>
              </a:defRPr>
            </a:lvl3pPr>
            <a:lvl4pPr indent="0" lvl="3" marL="0" marR="0" algn="r">
              <a:lnSpc>
                <a:spcPct val="100000"/>
              </a:lnSpc>
              <a:spcBef>
                <a:spcPts val="0"/>
              </a:spcBef>
              <a:spcAft>
                <a:spcPts val="0"/>
              </a:spcAft>
              <a:buClr>
                <a:schemeClr val="dk1"/>
              </a:buClr>
              <a:buSzPts val="1200"/>
              <a:buFont typeface="Garamond"/>
              <a:buNone/>
              <a:defRPr b="0" i="0" sz="1200" u="none">
                <a:solidFill>
                  <a:schemeClr val="dk1"/>
                </a:solidFill>
                <a:latin typeface="Garamond"/>
                <a:ea typeface="Garamond"/>
                <a:cs typeface="Garamond"/>
                <a:sym typeface="Garamond"/>
              </a:defRPr>
            </a:lvl4pPr>
            <a:lvl5pPr indent="0" lvl="4" marL="0" marR="0" algn="r">
              <a:lnSpc>
                <a:spcPct val="100000"/>
              </a:lnSpc>
              <a:spcBef>
                <a:spcPts val="0"/>
              </a:spcBef>
              <a:spcAft>
                <a:spcPts val="0"/>
              </a:spcAft>
              <a:buClr>
                <a:schemeClr val="dk1"/>
              </a:buClr>
              <a:buSzPts val="1200"/>
              <a:buFont typeface="Garamond"/>
              <a:buNone/>
              <a:defRPr b="0" i="0" sz="1200" u="none">
                <a:solidFill>
                  <a:schemeClr val="dk1"/>
                </a:solidFill>
                <a:latin typeface="Garamond"/>
                <a:ea typeface="Garamond"/>
                <a:cs typeface="Garamond"/>
                <a:sym typeface="Garamond"/>
              </a:defRPr>
            </a:lvl5pPr>
            <a:lvl6pPr indent="0" lvl="5" marL="0" marR="0" algn="r">
              <a:lnSpc>
                <a:spcPct val="100000"/>
              </a:lnSpc>
              <a:spcBef>
                <a:spcPts val="0"/>
              </a:spcBef>
              <a:spcAft>
                <a:spcPts val="0"/>
              </a:spcAft>
              <a:buClr>
                <a:schemeClr val="dk1"/>
              </a:buClr>
              <a:buSzPts val="1200"/>
              <a:buFont typeface="Garamond"/>
              <a:buNone/>
              <a:defRPr b="0" i="0" sz="1200" u="none">
                <a:solidFill>
                  <a:schemeClr val="dk1"/>
                </a:solidFill>
                <a:latin typeface="Garamond"/>
                <a:ea typeface="Garamond"/>
                <a:cs typeface="Garamond"/>
                <a:sym typeface="Garamond"/>
              </a:defRPr>
            </a:lvl6pPr>
            <a:lvl7pPr indent="0" lvl="6" marL="0" marR="0" algn="r">
              <a:lnSpc>
                <a:spcPct val="100000"/>
              </a:lnSpc>
              <a:spcBef>
                <a:spcPts val="0"/>
              </a:spcBef>
              <a:spcAft>
                <a:spcPts val="0"/>
              </a:spcAft>
              <a:buClr>
                <a:schemeClr val="dk1"/>
              </a:buClr>
              <a:buSzPts val="1200"/>
              <a:buFont typeface="Garamond"/>
              <a:buNone/>
              <a:defRPr b="0" i="0" sz="1200" u="none">
                <a:solidFill>
                  <a:schemeClr val="dk1"/>
                </a:solidFill>
                <a:latin typeface="Garamond"/>
                <a:ea typeface="Garamond"/>
                <a:cs typeface="Garamond"/>
                <a:sym typeface="Garamond"/>
              </a:defRPr>
            </a:lvl7pPr>
            <a:lvl8pPr indent="0" lvl="7" marL="0" marR="0" algn="r">
              <a:lnSpc>
                <a:spcPct val="100000"/>
              </a:lnSpc>
              <a:spcBef>
                <a:spcPts val="0"/>
              </a:spcBef>
              <a:spcAft>
                <a:spcPts val="0"/>
              </a:spcAft>
              <a:buClr>
                <a:schemeClr val="dk1"/>
              </a:buClr>
              <a:buSzPts val="1200"/>
              <a:buFont typeface="Garamond"/>
              <a:buNone/>
              <a:defRPr b="0" i="0" sz="1200" u="none">
                <a:solidFill>
                  <a:schemeClr val="dk1"/>
                </a:solidFill>
                <a:latin typeface="Garamond"/>
                <a:ea typeface="Garamond"/>
                <a:cs typeface="Garamond"/>
                <a:sym typeface="Garamond"/>
              </a:defRPr>
            </a:lvl8pPr>
            <a:lvl9pPr indent="0" lvl="8" marL="0" marR="0" algn="r">
              <a:lnSpc>
                <a:spcPct val="100000"/>
              </a:lnSpc>
              <a:spcBef>
                <a:spcPts val="0"/>
              </a:spcBef>
              <a:spcAft>
                <a:spcPts val="0"/>
              </a:spcAft>
              <a:buClr>
                <a:schemeClr val="dk1"/>
              </a:buClr>
              <a:buSzPts val="1200"/>
              <a:buFont typeface="Garamond"/>
              <a:buNone/>
              <a:defRPr b="0" i="0" sz="1200" u="none">
                <a:solidFill>
                  <a:schemeClr val="dk1"/>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Рисунок с подписью" type="picTx">
  <p:cSld name="PICTURE_WITH_CAPTION_TEXT">
    <p:spTree>
      <p:nvGrpSpPr>
        <p:cNvPr id="70" name="Shape 70"/>
        <p:cNvGrpSpPr/>
        <p:nvPr/>
      </p:nvGrpSpPr>
      <p:grpSpPr>
        <a:xfrm>
          <a:off x="0" y="0"/>
          <a:ext cx="0" cy="0"/>
          <a:chOff x="0" y="0"/>
          <a:chExt cx="0" cy="0"/>
        </a:xfrm>
      </p:grpSpPr>
      <p:sp>
        <p:nvSpPr>
          <p:cNvPr id="71" name="Google Shape;71;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0"/>
          <p:cNvSpPr/>
          <p:nvPr>
            <p:ph idx="2" type="pic"/>
          </p:nvPr>
        </p:nvSpPr>
        <p:spPr>
          <a:xfrm>
            <a:off x="1792288" y="612775"/>
            <a:ext cx="5486400" cy="4114800"/>
          </a:xfrm>
          <a:prstGeom prst="rect">
            <a:avLst/>
          </a:prstGeom>
          <a:noFill/>
          <a:ln>
            <a:noFill/>
          </a:ln>
        </p:spPr>
        <p:txBody>
          <a:bodyPr anchorCtr="0" anchor="t" bIns="45700" lIns="91425" spcFirstLastPara="1" rIns="91425" wrap="square" tIns="45700">
            <a:noAutofit/>
          </a:bodyPr>
          <a:lstStyle>
            <a:lvl1pPr lvl="0" marR="0" rtl="0" algn="l">
              <a:spcBef>
                <a:spcPts val="640"/>
              </a:spcBef>
              <a:spcAft>
                <a:spcPts val="0"/>
              </a:spcAft>
              <a:buClr>
                <a:schemeClr val="accent1"/>
              </a:buClr>
              <a:buSzPts val="2080"/>
              <a:buFont typeface="Noto Sans Symbols"/>
              <a:buNone/>
              <a:defRPr b="0" i="0" sz="3200" u="none" cap="none" strike="noStrike">
                <a:solidFill>
                  <a:schemeClr val="dk1"/>
                </a:solidFill>
                <a:latin typeface="Arial"/>
                <a:ea typeface="Arial"/>
                <a:cs typeface="Arial"/>
                <a:sym typeface="Arial"/>
              </a:defRPr>
            </a:lvl1pPr>
            <a:lvl2pPr lvl="1" marR="0" rtl="0" algn="l">
              <a:spcBef>
                <a:spcPts val="560"/>
              </a:spcBef>
              <a:spcAft>
                <a:spcPts val="0"/>
              </a:spcAft>
              <a:buClr>
                <a:schemeClr val="accent2"/>
              </a:buClr>
              <a:buSzPts val="1680"/>
              <a:buFont typeface="Noto Sans Symbols"/>
              <a:buNone/>
              <a:defRPr b="0" i="0" sz="2800" u="none" cap="none" strike="noStrike">
                <a:solidFill>
                  <a:schemeClr val="dk1"/>
                </a:solidFill>
                <a:latin typeface="Arial"/>
                <a:ea typeface="Arial"/>
                <a:cs typeface="Arial"/>
                <a:sym typeface="Arial"/>
              </a:defRPr>
            </a:lvl2pPr>
            <a:lvl3pPr lvl="2" marR="0" rtl="0" algn="l">
              <a:spcBef>
                <a:spcPts val="480"/>
              </a:spcBef>
              <a:spcAft>
                <a:spcPts val="0"/>
              </a:spcAft>
              <a:buClr>
                <a:schemeClr val="accent1"/>
              </a:buClr>
              <a:buSzPts val="1560"/>
              <a:buFont typeface="Noto Sans Symbols"/>
              <a:buNone/>
              <a:defRPr b="0" i="0" sz="2400" u="none" cap="none" strike="noStrike">
                <a:solidFill>
                  <a:schemeClr val="dk1"/>
                </a:solidFill>
                <a:latin typeface="Arial"/>
                <a:ea typeface="Arial"/>
                <a:cs typeface="Arial"/>
                <a:sym typeface="Arial"/>
              </a:defRPr>
            </a:lvl3pPr>
            <a:lvl4pPr lvl="3" marR="0" rtl="0" algn="l">
              <a:spcBef>
                <a:spcPts val="400"/>
              </a:spcBef>
              <a:spcAft>
                <a:spcPts val="0"/>
              </a:spcAft>
              <a:buClr>
                <a:schemeClr val="accent2"/>
              </a:buClr>
              <a:buSzPts val="1400"/>
              <a:buFont typeface="Noto Sans Symbols"/>
              <a:buNone/>
              <a:defRPr b="0" i="0" sz="2000" u="none" cap="none" strike="noStrike">
                <a:solidFill>
                  <a:schemeClr val="dk1"/>
                </a:solidFill>
                <a:latin typeface="Arial"/>
                <a:ea typeface="Arial"/>
                <a:cs typeface="Arial"/>
                <a:sym typeface="Arial"/>
              </a:defRPr>
            </a:lvl4pPr>
            <a:lvl5pPr lvl="4" marR="0" rtl="0" algn="l">
              <a:spcBef>
                <a:spcPts val="400"/>
              </a:spcBef>
              <a:spcAft>
                <a:spcPts val="0"/>
              </a:spcAft>
              <a:buClr>
                <a:schemeClr val="accent1"/>
              </a:buClr>
              <a:buSzPts val="1500"/>
              <a:buFont typeface="Noto Sans Symbols"/>
              <a:buNone/>
              <a:defRPr b="0" i="0" sz="2000" u="none" cap="none" strike="noStrike">
                <a:solidFill>
                  <a:schemeClr val="dk1"/>
                </a:solidFill>
                <a:latin typeface="Arial"/>
                <a:ea typeface="Arial"/>
                <a:cs typeface="Arial"/>
                <a:sym typeface="Arial"/>
              </a:defRPr>
            </a:lvl5pPr>
            <a:lvl6pPr lvl="5" marR="0" rtl="0" algn="l">
              <a:spcBef>
                <a:spcPts val="400"/>
              </a:spcBef>
              <a:spcAft>
                <a:spcPts val="0"/>
              </a:spcAft>
              <a:buClr>
                <a:schemeClr val="accent1"/>
              </a:buClr>
              <a:buSzPts val="1500"/>
              <a:buFont typeface="Noto Sans Symbols"/>
              <a:buNone/>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accent1"/>
              </a:buClr>
              <a:buSzPts val="1500"/>
              <a:buFont typeface="Noto Sans Symbols"/>
              <a:buNone/>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accent1"/>
              </a:buClr>
              <a:buSzPts val="1500"/>
              <a:buFont typeface="Noto Sans Symbols"/>
              <a:buNone/>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accent1"/>
              </a:buClr>
              <a:buSzPts val="1500"/>
              <a:buFont typeface="Noto Sans Symbols"/>
              <a:buNone/>
              <a:defRPr b="0" i="0" sz="2000" u="none" cap="none" strike="noStrike">
                <a:solidFill>
                  <a:schemeClr val="dk1"/>
                </a:solidFill>
                <a:latin typeface="Arial"/>
                <a:ea typeface="Arial"/>
                <a:cs typeface="Arial"/>
                <a:sym typeface="Arial"/>
              </a:defRPr>
            </a:lvl9pPr>
          </a:lstStyle>
          <a:p/>
        </p:txBody>
      </p:sp>
      <p:sp>
        <p:nvSpPr>
          <p:cNvPr id="73" name="Google Shape;73;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SzPts val="910"/>
              <a:buNone/>
              <a:defRPr sz="1400"/>
            </a:lvl1pPr>
            <a:lvl2pPr indent="-228600" lvl="1" marL="914400" algn="l">
              <a:spcBef>
                <a:spcPts val="240"/>
              </a:spcBef>
              <a:spcAft>
                <a:spcPts val="0"/>
              </a:spcAft>
              <a:buSzPts val="720"/>
              <a:buNone/>
              <a:defRPr sz="1200"/>
            </a:lvl2pPr>
            <a:lvl3pPr indent="-228600" lvl="2" marL="1371600" algn="l">
              <a:spcBef>
                <a:spcPts val="200"/>
              </a:spcBef>
              <a:spcAft>
                <a:spcPts val="0"/>
              </a:spcAft>
              <a:buSzPts val="650"/>
              <a:buNone/>
              <a:defRPr sz="1000"/>
            </a:lvl3pPr>
            <a:lvl4pPr indent="-228600" lvl="3" marL="1828800" algn="l">
              <a:spcBef>
                <a:spcPts val="180"/>
              </a:spcBef>
              <a:spcAft>
                <a:spcPts val="0"/>
              </a:spcAft>
              <a:buSzPts val="630"/>
              <a:buNone/>
              <a:defRPr sz="900"/>
            </a:lvl4pPr>
            <a:lvl5pPr indent="-228600" lvl="4" marL="2286000" algn="l">
              <a:spcBef>
                <a:spcPts val="180"/>
              </a:spcBef>
              <a:spcAft>
                <a:spcPts val="0"/>
              </a:spcAft>
              <a:buSzPts val="675"/>
              <a:buNone/>
              <a:defRPr sz="900"/>
            </a:lvl5pPr>
            <a:lvl6pPr indent="-228600" lvl="5" marL="2743200" algn="l">
              <a:spcBef>
                <a:spcPts val="180"/>
              </a:spcBef>
              <a:spcAft>
                <a:spcPts val="0"/>
              </a:spcAft>
              <a:buSzPts val="675"/>
              <a:buNone/>
              <a:defRPr sz="900"/>
            </a:lvl6pPr>
            <a:lvl7pPr indent="-228600" lvl="6" marL="3200400" algn="l">
              <a:spcBef>
                <a:spcPts val="180"/>
              </a:spcBef>
              <a:spcAft>
                <a:spcPts val="0"/>
              </a:spcAft>
              <a:buSzPts val="675"/>
              <a:buNone/>
              <a:defRPr sz="900"/>
            </a:lvl7pPr>
            <a:lvl8pPr indent="-228600" lvl="7" marL="3657600" algn="l">
              <a:spcBef>
                <a:spcPts val="180"/>
              </a:spcBef>
              <a:spcAft>
                <a:spcPts val="0"/>
              </a:spcAft>
              <a:buSzPts val="675"/>
              <a:buNone/>
              <a:defRPr sz="900"/>
            </a:lvl8pPr>
            <a:lvl9pPr indent="-228600" lvl="8" marL="4114800" algn="l">
              <a:spcBef>
                <a:spcPts val="180"/>
              </a:spcBef>
              <a:spcAft>
                <a:spcPts val="0"/>
              </a:spcAft>
              <a:buSzPts val="675"/>
              <a:buNone/>
              <a:defRPr sz="900"/>
            </a:lvl9pPr>
          </a:lstStyle>
          <a:p/>
        </p:txBody>
      </p:sp>
      <p:sp>
        <p:nvSpPr>
          <p:cNvPr id="74" name="Google Shape;74;p10"/>
          <p:cNvSpPr txBox="1"/>
          <p:nvPr>
            <p:ph idx="10" type="dt"/>
          </p:nvPr>
        </p:nvSpPr>
        <p:spPr>
          <a:xfrm>
            <a:off x="457200" y="6243637"/>
            <a:ext cx="874712"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sz="1200">
                <a:latin typeface="Garamond"/>
                <a:ea typeface="Garamond"/>
                <a:cs typeface="Garamond"/>
                <a:sym typeface="Garamon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10"/>
          <p:cNvSpPr txBox="1"/>
          <p:nvPr>
            <p:ph idx="11" type="ftr"/>
          </p:nvPr>
        </p:nvSpPr>
        <p:spPr>
          <a:xfrm>
            <a:off x="1476375" y="6248400"/>
            <a:ext cx="6624637"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sz="1200">
                <a:latin typeface="Garamond"/>
                <a:ea typeface="Garamond"/>
                <a:cs typeface="Garamond"/>
                <a:sym typeface="Garamon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0"/>
          <p:cNvSpPr txBox="1"/>
          <p:nvPr>
            <p:ph idx="12" type="sldNum"/>
          </p:nvPr>
        </p:nvSpPr>
        <p:spPr>
          <a:xfrm>
            <a:off x="8172450" y="6243637"/>
            <a:ext cx="514350" cy="4572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dk1"/>
              </a:buClr>
              <a:buSzPts val="1200"/>
              <a:buFont typeface="Garamond"/>
              <a:buNone/>
              <a:defRPr b="0" i="0" sz="1200" u="none">
                <a:solidFill>
                  <a:schemeClr val="dk1"/>
                </a:solidFill>
                <a:latin typeface="Garamond"/>
                <a:ea typeface="Garamond"/>
                <a:cs typeface="Garamond"/>
                <a:sym typeface="Garamond"/>
              </a:defRPr>
            </a:lvl1pPr>
            <a:lvl2pPr indent="0" lvl="1" marL="0" marR="0" algn="r">
              <a:lnSpc>
                <a:spcPct val="100000"/>
              </a:lnSpc>
              <a:spcBef>
                <a:spcPts val="0"/>
              </a:spcBef>
              <a:spcAft>
                <a:spcPts val="0"/>
              </a:spcAft>
              <a:buClr>
                <a:schemeClr val="dk1"/>
              </a:buClr>
              <a:buSzPts val="1200"/>
              <a:buFont typeface="Garamond"/>
              <a:buNone/>
              <a:defRPr b="0" i="0" sz="1200" u="none">
                <a:solidFill>
                  <a:schemeClr val="dk1"/>
                </a:solidFill>
                <a:latin typeface="Garamond"/>
                <a:ea typeface="Garamond"/>
                <a:cs typeface="Garamond"/>
                <a:sym typeface="Garamond"/>
              </a:defRPr>
            </a:lvl2pPr>
            <a:lvl3pPr indent="0" lvl="2" marL="0" marR="0" algn="r">
              <a:lnSpc>
                <a:spcPct val="100000"/>
              </a:lnSpc>
              <a:spcBef>
                <a:spcPts val="0"/>
              </a:spcBef>
              <a:spcAft>
                <a:spcPts val="0"/>
              </a:spcAft>
              <a:buClr>
                <a:schemeClr val="dk1"/>
              </a:buClr>
              <a:buSzPts val="1200"/>
              <a:buFont typeface="Garamond"/>
              <a:buNone/>
              <a:defRPr b="0" i="0" sz="1200" u="none">
                <a:solidFill>
                  <a:schemeClr val="dk1"/>
                </a:solidFill>
                <a:latin typeface="Garamond"/>
                <a:ea typeface="Garamond"/>
                <a:cs typeface="Garamond"/>
                <a:sym typeface="Garamond"/>
              </a:defRPr>
            </a:lvl3pPr>
            <a:lvl4pPr indent="0" lvl="3" marL="0" marR="0" algn="r">
              <a:lnSpc>
                <a:spcPct val="100000"/>
              </a:lnSpc>
              <a:spcBef>
                <a:spcPts val="0"/>
              </a:spcBef>
              <a:spcAft>
                <a:spcPts val="0"/>
              </a:spcAft>
              <a:buClr>
                <a:schemeClr val="dk1"/>
              </a:buClr>
              <a:buSzPts val="1200"/>
              <a:buFont typeface="Garamond"/>
              <a:buNone/>
              <a:defRPr b="0" i="0" sz="1200" u="none">
                <a:solidFill>
                  <a:schemeClr val="dk1"/>
                </a:solidFill>
                <a:latin typeface="Garamond"/>
                <a:ea typeface="Garamond"/>
                <a:cs typeface="Garamond"/>
                <a:sym typeface="Garamond"/>
              </a:defRPr>
            </a:lvl4pPr>
            <a:lvl5pPr indent="0" lvl="4" marL="0" marR="0" algn="r">
              <a:lnSpc>
                <a:spcPct val="100000"/>
              </a:lnSpc>
              <a:spcBef>
                <a:spcPts val="0"/>
              </a:spcBef>
              <a:spcAft>
                <a:spcPts val="0"/>
              </a:spcAft>
              <a:buClr>
                <a:schemeClr val="dk1"/>
              </a:buClr>
              <a:buSzPts val="1200"/>
              <a:buFont typeface="Garamond"/>
              <a:buNone/>
              <a:defRPr b="0" i="0" sz="1200" u="none">
                <a:solidFill>
                  <a:schemeClr val="dk1"/>
                </a:solidFill>
                <a:latin typeface="Garamond"/>
                <a:ea typeface="Garamond"/>
                <a:cs typeface="Garamond"/>
                <a:sym typeface="Garamond"/>
              </a:defRPr>
            </a:lvl5pPr>
            <a:lvl6pPr indent="0" lvl="5" marL="0" marR="0" algn="r">
              <a:lnSpc>
                <a:spcPct val="100000"/>
              </a:lnSpc>
              <a:spcBef>
                <a:spcPts val="0"/>
              </a:spcBef>
              <a:spcAft>
                <a:spcPts val="0"/>
              </a:spcAft>
              <a:buClr>
                <a:schemeClr val="dk1"/>
              </a:buClr>
              <a:buSzPts val="1200"/>
              <a:buFont typeface="Garamond"/>
              <a:buNone/>
              <a:defRPr b="0" i="0" sz="1200" u="none">
                <a:solidFill>
                  <a:schemeClr val="dk1"/>
                </a:solidFill>
                <a:latin typeface="Garamond"/>
                <a:ea typeface="Garamond"/>
                <a:cs typeface="Garamond"/>
                <a:sym typeface="Garamond"/>
              </a:defRPr>
            </a:lvl6pPr>
            <a:lvl7pPr indent="0" lvl="6" marL="0" marR="0" algn="r">
              <a:lnSpc>
                <a:spcPct val="100000"/>
              </a:lnSpc>
              <a:spcBef>
                <a:spcPts val="0"/>
              </a:spcBef>
              <a:spcAft>
                <a:spcPts val="0"/>
              </a:spcAft>
              <a:buClr>
                <a:schemeClr val="dk1"/>
              </a:buClr>
              <a:buSzPts val="1200"/>
              <a:buFont typeface="Garamond"/>
              <a:buNone/>
              <a:defRPr b="0" i="0" sz="1200" u="none">
                <a:solidFill>
                  <a:schemeClr val="dk1"/>
                </a:solidFill>
                <a:latin typeface="Garamond"/>
                <a:ea typeface="Garamond"/>
                <a:cs typeface="Garamond"/>
                <a:sym typeface="Garamond"/>
              </a:defRPr>
            </a:lvl7pPr>
            <a:lvl8pPr indent="0" lvl="7" marL="0" marR="0" algn="r">
              <a:lnSpc>
                <a:spcPct val="100000"/>
              </a:lnSpc>
              <a:spcBef>
                <a:spcPts val="0"/>
              </a:spcBef>
              <a:spcAft>
                <a:spcPts val="0"/>
              </a:spcAft>
              <a:buClr>
                <a:schemeClr val="dk1"/>
              </a:buClr>
              <a:buSzPts val="1200"/>
              <a:buFont typeface="Garamond"/>
              <a:buNone/>
              <a:defRPr b="0" i="0" sz="1200" u="none">
                <a:solidFill>
                  <a:schemeClr val="dk1"/>
                </a:solidFill>
                <a:latin typeface="Garamond"/>
                <a:ea typeface="Garamond"/>
                <a:cs typeface="Garamond"/>
                <a:sym typeface="Garamond"/>
              </a:defRPr>
            </a:lvl8pPr>
            <a:lvl9pPr indent="0" lvl="8" marL="0" marR="0" algn="r">
              <a:lnSpc>
                <a:spcPct val="100000"/>
              </a:lnSpc>
              <a:spcBef>
                <a:spcPts val="0"/>
              </a:spcBef>
              <a:spcAft>
                <a:spcPts val="0"/>
              </a:spcAft>
              <a:buClr>
                <a:schemeClr val="dk1"/>
              </a:buClr>
              <a:buSzPts val="1200"/>
              <a:buFont typeface="Garamond"/>
              <a:buNone/>
              <a:defRPr b="0" i="0" sz="1200" u="none">
                <a:solidFill>
                  <a:schemeClr val="dk1"/>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Объект с подписью" type="objTx">
  <p:cSld name="OBJECT_WITH_CAPTION_TEXT">
    <p:spTree>
      <p:nvGrpSpPr>
        <p:cNvPr id="77" name="Shape 77"/>
        <p:cNvGrpSpPr/>
        <p:nvPr/>
      </p:nvGrpSpPr>
      <p:grpSpPr>
        <a:xfrm>
          <a:off x="0" y="0"/>
          <a:ext cx="0" cy="0"/>
          <a:chOff x="0" y="0"/>
          <a:chExt cx="0" cy="0"/>
        </a:xfrm>
      </p:grpSpPr>
      <p:sp>
        <p:nvSpPr>
          <p:cNvPr id="78" name="Google Shape;78;p11"/>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1"/>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360680" lvl="0" marL="457200" algn="l">
              <a:spcBef>
                <a:spcPts val="640"/>
              </a:spcBef>
              <a:spcAft>
                <a:spcPts val="0"/>
              </a:spcAft>
              <a:buSzPts val="2080"/>
              <a:buChar char="■"/>
              <a:defRPr sz="3200"/>
            </a:lvl1pPr>
            <a:lvl2pPr indent="-335280" lvl="1" marL="914400" algn="l">
              <a:spcBef>
                <a:spcPts val="560"/>
              </a:spcBef>
              <a:spcAft>
                <a:spcPts val="0"/>
              </a:spcAft>
              <a:buSzPts val="1680"/>
              <a:buChar char="❑"/>
              <a:defRPr sz="2800"/>
            </a:lvl2pPr>
            <a:lvl3pPr indent="-327660" lvl="2" marL="1371600" algn="l">
              <a:spcBef>
                <a:spcPts val="480"/>
              </a:spcBef>
              <a:spcAft>
                <a:spcPts val="0"/>
              </a:spcAft>
              <a:buSzPts val="1560"/>
              <a:buChar char="■"/>
              <a:defRPr sz="2400"/>
            </a:lvl3pPr>
            <a:lvl4pPr indent="-317500" lvl="3" marL="1828800" algn="l">
              <a:spcBef>
                <a:spcPts val="400"/>
              </a:spcBef>
              <a:spcAft>
                <a:spcPts val="0"/>
              </a:spcAft>
              <a:buSzPts val="1400"/>
              <a:buChar char="❑"/>
              <a:defRPr sz="2000"/>
            </a:lvl4pPr>
            <a:lvl5pPr indent="-323850" lvl="4" marL="2286000" algn="l">
              <a:spcBef>
                <a:spcPts val="400"/>
              </a:spcBef>
              <a:spcAft>
                <a:spcPts val="0"/>
              </a:spcAft>
              <a:buSzPts val="1500"/>
              <a:buChar char="▪"/>
              <a:defRPr sz="2000"/>
            </a:lvl5pPr>
            <a:lvl6pPr indent="-323850" lvl="5" marL="2743200" algn="l">
              <a:spcBef>
                <a:spcPts val="400"/>
              </a:spcBef>
              <a:spcAft>
                <a:spcPts val="0"/>
              </a:spcAft>
              <a:buSzPts val="1500"/>
              <a:buChar char="▪"/>
              <a:defRPr sz="2000"/>
            </a:lvl6pPr>
            <a:lvl7pPr indent="-323850" lvl="6" marL="3200400" algn="l">
              <a:spcBef>
                <a:spcPts val="400"/>
              </a:spcBef>
              <a:spcAft>
                <a:spcPts val="0"/>
              </a:spcAft>
              <a:buSzPts val="1500"/>
              <a:buChar char="▪"/>
              <a:defRPr sz="2000"/>
            </a:lvl7pPr>
            <a:lvl8pPr indent="-323850" lvl="7" marL="3657600" algn="l">
              <a:spcBef>
                <a:spcPts val="400"/>
              </a:spcBef>
              <a:spcAft>
                <a:spcPts val="0"/>
              </a:spcAft>
              <a:buSzPts val="1500"/>
              <a:buChar char="▪"/>
              <a:defRPr sz="2000"/>
            </a:lvl8pPr>
            <a:lvl9pPr indent="-323850" lvl="8" marL="4114800" algn="l">
              <a:spcBef>
                <a:spcPts val="400"/>
              </a:spcBef>
              <a:spcAft>
                <a:spcPts val="0"/>
              </a:spcAft>
              <a:buSzPts val="1500"/>
              <a:buChar char="▪"/>
              <a:defRPr sz="2000"/>
            </a:lvl9pPr>
          </a:lstStyle>
          <a:p/>
        </p:txBody>
      </p:sp>
      <p:sp>
        <p:nvSpPr>
          <p:cNvPr id="80" name="Google Shape;80;p11"/>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SzPts val="910"/>
              <a:buNone/>
              <a:defRPr sz="1400"/>
            </a:lvl1pPr>
            <a:lvl2pPr indent="-228600" lvl="1" marL="914400" algn="l">
              <a:spcBef>
                <a:spcPts val="240"/>
              </a:spcBef>
              <a:spcAft>
                <a:spcPts val="0"/>
              </a:spcAft>
              <a:buSzPts val="720"/>
              <a:buNone/>
              <a:defRPr sz="1200"/>
            </a:lvl2pPr>
            <a:lvl3pPr indent="-228600" lvl="2" marL="1371600" algn="l">
              <a:spcBef>
                <a:spcPts val="200"/>
              </a:spcBef>
              <a:spcAft>
                <a:spcPts val="0"/>
              </a:spcAft>
              <a:buSzPts val="650"/>
              <a:buNone/>
              <a:defRPr sz="1000"/>
            </a:lvl3pPr>
            <a:lvl4pPr indent="-228600" lvl="3" marL="1828800" algn="l">
              <a:spcBef>
                <a:spcPts val="180"/>
              </a:spcBef>
              <a:spcAft>
                <a:spcPts val="0"/>
              </a:spcAft>
              <a:buSzPts val="630"/>
              <a:buNone/>
              <a:defRPr sz="900"/>
            </a:lvl4pPr>
            <a:lvl5pPr indent="-228600" lvl="4" marL="2286000" algn="l">
              <a:spcBef>
                <a:spcPts val="180"/>
              </a:spcBef>
              <a:spcAft>
                <a:spcPts val="0"/>
              </a:spcAft>
              <a:buSzPts val="675"/>
              <a:buNone/>
              <a:defRPr sz="900"/>
            </a:lvl5pPr>
            <a:lvl6pPr indent="-228600" lvl="5" marL="2743200" algn="l">
              <a:spcBef>
                <a:spcPts val="180"/>
              </a:spcBef>
              <a:spcAft>
                <a:spcPts val="0"/>
              </a:spcAft>
              <a:buSzPts val="675"/>
              <a:buNone/>
              <a:defRPr sz="900"/>
            </a:lvl6pPr>
            <a:lvl7pPr indent="-228600" lvl="6" marL="3200400" algn="l">
              <a:spcBef>
                <a:spcPts val="180"/>
              </a:spcBef>
              <a:spcAft>
                <a:spcPts val="0"/>
              </a:spcAft>
              <a:buSzPts val="675"/>
              <a:buNone/>
              <a:defRPr sz="900"/>
            </a:lvl7pPr>
            <a:lvl8pPr indent="-228600" lvl="7" marL="3657600" algn="l">
              <a:spcBef>
                <a:spcPts val="180"/>
              </a:spcBef>
              <a:spcAft>
                <a:spcPts val="0"/>
              </a:spcAft>
              <a:buSzPts val="675"/>
              <a:buNone/>
              <a:defRPr sz="900"/>
            </a:lvl8pPr>
            <a:lvl9pPr indent="-228600" lvl="8" marL="4114800" algn="l">
              <a:spcBef>
                <a:spcPts val="180"/>
              </a:spcBef>
              <a:spcAft>
                <a:spcPts val="0"/>
              </a:spcAft>
              <a:buSzPts val="675"/>
              <a:buNone/>
              <a:defRPr sz="900"/>
            </a:lvl9pPr>
          </a:lstStyle>
          <a:p/>
        </p:txBody>
      </p:sp>
      <p:sp>
        <p:nvSpPr>
          <p:cNvPr id="81" name="Google Shape;81;p11"/>
          <p:cNvSpPr txBox="1"/>
          <p:nvPr>
            <p:ph idx="10" type="dt"/>
          </p:nvPr>
        </p:nvSpPr>
        <p:spPr>
          <a:xfrm>
            <a:off x="457200" y="6243637"/>
            <a:ext cx="874712"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sz="1200">
                <a:latin typeface="Garamond"/>
                <a:ea typeface="Garamond"/>
                <a:cs typeface="Garamond"/>
                <a:sym typeface="Garamon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11"/>
          <p:cNvSpPr txBox="1"/>
          <p:nvPr>
            <p:ph idx="11" type="ftr"/>
          </p:nvPr>
        </p:nvSpPr>
        <p:spPr>
          <a:xfrm>
            <a:off x="1476375" y="6248400"/>
            <a:ext cx="6624637"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sz="1200">
                <a:latin typeface="Garamond"/>
                <a:ea typeface="Garamond"/>
                <a:cs typeface="Garamond"/>
                <a:sym typeface="Garamon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11"/>
          <p:cNvSpPr txBox="1"/>
          <p:nvPr>
            <p:ph idx="12" type="sldNum"/>
          </p:nvPr>
        </p:nvSpPr>
        <p:spPr>
          <a:xfrm>
            <a:off x="8172450" y="6243637"/>
            <a:ext cx="514350" cy="4572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dk1"/>
              </a:buClr>
              <a:buSzPts val="1200"/>
              <a:buFont typeface="Garamond"/>
              <a:buNone/>
              <a:defRPr b="0" i="0" sz="1200" u="none">
                <a:solidFill>
                  <a:schemeClr val="dk1"/>
                </a:solidFill>
                <a:latin typeface="Garamond"/>
                <a:ea typeface="Garamond"/>
                <a:cs typeface="Garamond"/>
                <a:sym typeface="Garamond"/>
              </a:defRPr>
            </a:lvl1pPr>
            <a:lvl2pPr indent="0" lvl="1" marL="0" marR="0" algn="r">
              <a:lnSpc>
                <a:spcPct val="100000"/>
              </a:lnSpc>
              <a:spcBef>
                <a:spcPts val="0"/>
              </a:spcBef>
              <a:spcAft>
                <a:spcPts val="0"/>
              </a:spcAft>
              <a:buClr>
                <a:schemeClr val="dk1"/>
              </a:buClr>
              <a:buSzPts val="1200"/>
              <a:buFont typeface="Garamond"/>
              <a:buNone/>
              <a:defRPr b="0" i="0" sz="1200" u="none">
                <a:solidFill>
                  <a:schemeClr val="dk1"/>
                </a:solidFill>
                <a:latin typeface="Garamond"/>
                <a:ea typeface="Garamond"/>
                <a:cs typeface="Garamond"/>
                <a:sym typeface="Garamond"/>
              </a:defRPr>
            </a:lvl2pPr>
            <a:lvl3pPr indent="0" lvl="2" marL="0" marR="0" algn="r">
              <a:lnSpc>
                <a:spcPct val="100000"/>
              </a:lnSpc>
              <a:spcBef>
                <a:spcPts val="0"/>
              </a:spcBef>
              <a:spcAft>
                <a:spcPts val="0"/>
              </a:spcAft>
              <a:buClr>
                <a:schemeClr val="dk1"/>
              </a:buClr>
              <a:buSzPts val="1200"/>
              <a:buFont typeface="Garamond"/>
              <a:buNone/>
              <a:defRPr b="0" i="0" sz="1200" u="none">
                <a:solidFill>
                  <a:schemeClr val="dk1"/>
                </a:solidFill>
                <a:latin typeface="Garamond"/>
                <a:ea typeface="Garamond"/>
                <a:cs typeface="Garamond"/>
                <a:sym typeface="Garamond"/>
              </a:defRPr>
            </a:lvl3pPr>
            <a:lvl4pPr indent="0" lvl="3" marL="0" marR="0" algn="r">
              <a:lnSpc>
                <a:spcPct val="100000"/>
              </a:lnSpc>
              <a:spcBef>
                <a:spcPts val="0"/>
              </a:spcBef>
              <a:spcAft>
                <a:spcPts val="0"/>
              </a:spcAft>
              <a:buClr>
                <a:schemeClr val="dk1"/>
              </a:buClr>
              <a:buSzPts val="1200"/>
              <a:buFont typeface="Garamond"/>
              <a:buNone/>
              <a:defRPr b="0" i="0" sz="1200" u="none">
                <a:solidFill>
                  <a:schemeClr val="dk1"/>
                </a:solidFill>
                <a:latin typeface="Garamond"/>
                <a:ea typeface="Garamond"/>
                <a:cs typeface="Garamond"/>
                <a:sym typeface="Garamond"/>
              </a:defRPr>
            </a:lvl4pPr>
            <a:lvl5pPr indent="0" lvl="4" marL="0" marR="0" algn="r">
              <a:lnSpc>
                <a:spcPct val="100000"/>
              </a:lnSpc>
              <a:spcBef>
                <a:spcPts val="0"/>
              </a:spcBef>
              <a:spcAft>
                <a:spcPts val="0"/>
              </a:spcAft>
              <a:buClr>
                <a:schemeClr val="dk1"/>
              </a:buClr>
              <a:buSzPts val="1200"/>
              <a:buFont typeface="Garamond"/>
              <a:buNone/>
              <a:defRPr b="0" i="0" sz="1200" u="none">
                <a:solidFill>
                  <a:schemeClr val="dk1"/>
                </a:solidFill>
                <a:latin typeface="Garamond"/>
                <a:ea typeface="Garamond"/>
                <a:cs typeface="Garamond"/>
                <a:sym typeface="Garamond"/>
              </a:defRPr>
            </a:lvl5pPr>
            <a:lvl6pPr indent="0" lvl="5" marL="0" marR="0" algn="r">
              <a:lnSpc>
                <a:spcPct val="100000"/>
              </a:lnSpc>
              <a:spcBef>
                <a:spcPts val="0"/>
              </a:spcBef>
              <a:spcAft>
                <a:spcPts val="0"/>
              </a:spcAft>
              <a:buClr>
                <a:schemeClr val="dk1"/>
              </a:buClr>
              <a:buSzPts val="1200"/>
              <a:buFont typeface="Garamond"/>
              <a:buNone/>
              <a:defRPr b="0" i="0" sz="1200" u="none">
                <a:solidFill>
                  <a:schemeClr val="dk1"/>
                </a:solidFill>
                <a:latin typeface="Garamond"/>
                <a:ea typeface="Garamond"/>
                <a:cs typeface="Garamond"/>
                <a:sym typeface="Garamond"/>
              </a:defRPr>
            </a:lvl6pPr>
            <a:lvl7pPr indent="0" lvl="6" marL="0" marR="0" algn="r">
              <a:lnSpc>
                <a:spcPct val="100000"/>
              </a:lnSpc>
              <a:spcBef>
                <a:spcPts val="0"/>
              </a:spcBef>
              <a:spcAft>
                <a:spcPts val="0"/>
              </a:spcAft>
              <a:buClr>
                <a:schemeClr val="dk1"/>
              </a:buClr>
              <a:buSzPts val="1200"/>
              <a:buFont typeface="Garamond"/>
              <a:buNone/>
              <a:defRPr b="0" i="0" sz="1200" u="none">
                <a:solidFill>
                  <a:schemeClr val="dk1"/>
                </a:solidFill>
                <a:latin typeface="Garamond"/>
                <a:ea typeface="Garamond"/>
                <a:cs typeface="Garamond"/>
                <a:sym typeface="Garamond"/>
              </a:defRPr>
            </a:lvl7pPr>
            <a:lvl8pPr indent="0" lvl="7" marL="0" marR="0" algn="r">
              <a:lnSpc>
                <a:spcPct val="100000"/>
              </a:lnSpc>
              <a:spcBef>
                <a:spcPts val="0"/>
              </a:spcBef>
              <a:spcAft>
                <a:spcPts val="0"/>
              </a:spcAft>
              <a:buClr>
                <a:schemeClr val="dk1"/>
              </a:buClr>
              <a:buSzPts val="1200"/>
              <a:buFont typeface="Garamond"/>
              <a:buNone/>
              <a:defRPr b="0" i="0" sz="1200" u="none">
                <a:solidFill>
                  <a:schemeClr val="dk1"/>
                </a:solidFill>
                <a:latin typeface="Garamond"/>
                <a:ea typeface="Garamond"/>
                <a:cs typeface="Garamond"/>
                <a:sym typeface="Garamond"/>
              </a:defRPr>
            </a:lvl8pPr>
            <a:lvl9pPr indent="0" lvl="8" marL="0" marR="0" algn="r">
              <a:lnSpc>
                <a:spcPct val="100000"/>
              </a:lnSpc>
              <a:spcBef>
                <a:spcPts val="0"/>
              </a:spcBef>
              <a:spcAft>
                <a:spcPts val="0"/>
              </a:spcAft>
              <a:buClr>
                <a:schemeClr val="dk1"/>
              </a:buClr>
              <a:buSzPts val="1200"/>
              <a:buFont typeface="Garamond"/>
              <a:buNone/>
              <a:defRPr b="0" i="0" sz="1200" u="none">
                <a:solidFill>
                  <a:schemeClr val="dk1"/>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2.xml"/><Relationship Id="rId10" Type="http://schemas.openxmlformats.org/officeDocument/2006/relationships/slideLayout" Target="../slideLayouts/slideLayout11.xml"/><Relationship Id="rId13" Type="http://schemas.openxmlformats.org/officeDocument/2006/relationships/theme" Target="../theme/theme3.xml"/><Relationship Id="rId12" Type="http://schemas.openxmlformats.org/officeDocument/2006/relationships/slideLayout" Target="../slideLayouts/slideLayout13.xml"/><Relationship Id="rId1" Type="http://schemas.openxmlformats.org/officeDocument/2006/relationships/slideLayout" Target="../slideLayouts/slideLayout2.xml"/><Relationship Id="rId2" Type="http://schemas.openxmlformats.org/officeDocument/2006/relationships/slideLayout" Target="../slideLayouts/slideLayout3.xml"/><Relationship Id="rId3" Type="http://schemas.openxmlformats.org/officeDocument/2006/relationships/slideLayout" Target="../slideLayouts/slideLayout4.xml"/><Relationship Id="rId4" Type="http://schemas.openxmlformats.org/officeDocument/2006/relationships/slideLayout" Target="../slideLayouts/slideLayout5.xml"/><Relationship Id="rId9" Type="http://schemas.openxmlformats.org/officeDocument/2006/relationships/slideLayout" Target="../slideLayouts/slideLayout10.xml"/><Relationship Id="rId5" Type="http://schemas.openxmlformats.org/officeDocument/2006/relationships/slideLayout" Target="../slideLayouts/slideLayout6.xml"/><Relationship Id="rId6" Type="http://schemas.openxmlformats.org/officeDocument/2006/relationships/slideLayout" Target="../slideLayouts/slideLayout7.xml"/><Relationship Id="rId7" Type="http://schemas.openxmlformats.org/officeDocument/2006/relationships/slideLayout" Target="../slideLayouts/slideLayout8.xml"/><Relationship Id="rId8"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Google Shape;10;p1"/>
          <p:cNvSpPr/>
          <p:nvPr/>
        </p:nvSpPr>
        <p:spPr>
          <a:xfrm>
            <a:off x="609600" y="1219200"/>
            <a:ext cx="7924800" cy="914400"/>
          </a:xfrm>
          <a:custGeom>
            <a:rect b="b" l="l" r="r" t="t"/>
            <a:pathLst>
              <a:path extrusionOk="0" h="1000" w="1000">
                <a:moveTo>
                  <a:pt x="0" y="1000"/>
                </a:moveTo>
                <a:lnTo>
                  <a:pt x="0" y="0"/>
                </a:lnTo>
                <a:lnTo>
                  <a:pt x="1000" y="0"/>
                </a:lnTo>
              </a:path>
            </a:pathLst>
          </a:custGeom>
          <a:noFill/>
          <a:ln cap="flat" cmpd="sng" w="25400">
            <a:solidFill>
              <a:schemeClr val="accent1"/>
            </a:solidFill>
            <a:prstDash val="solid"/>
            <a:miter lim="524288"/>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cxnSp>
        <p:nvCxnSpPr>
          <p:cNvPr id="11" name="Google Shape;11;p1"/>
          <p:cNvCxnSpPr/>
          <p:nvPr/>
        </p:nvCxnSpPr>
        <p:spPr>
          <a:xfrm>
            <a:off x="1981200" y="3962400"/>
            <a:ext cx="6511925" cy="0"/>
          </a:xfrm>
          <a:prstGeom prst="straightConnector1">
            <a:avLst/>
          </a:prstGeom>
          <a:noFill/>
          <a:ln cap="flat" cmpd="sng" w="19050">
            <a:solidFill>
              <a:schemeClr val="accent1"/>
            </a:solidFill>
            <a:prstDash val="solid"/>
            <a:miter lim="800000"/>
            <a:headEnd len="med" w="med" type="none"/>
            <a:tailEnd len="med" w="med" type="none"/>
          </a:ln>
        </p:spPr>
      </p:cxnSp>
      <p:sp>
        <p:nvSpPr>
          <p:cNvPr id="12" name="Google Shape;12;p1"/>
          <p:cNvSpPr txBox="1"/>
          <p:nvPr>
            <p:ph type="title"/>
          </p:nvPr>
        </p:nvSpPr>
        <p:spPr>
          <a:xfrm>
            <a:off x="457200" y="277812"/>
            <a:ext cx="8229600" cy="11398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1" i="0" sz="3000" u="none" cap="none" strike="noStrike">
                <a:solidFill>
                  <a:schemeClr val="dk2"/>
                </a:solidFill>
                <a:latin typeface="Arial"/>
                <a:ea typeface="Arial"/>
                <a:cs typeface="Arial"/>
                <a:sym typeface="Arial"/>
              </a:defRPr>
            </a:lvl1pPr>
            <a:lvl2pPr lvl="1" marR="0" rtl="0" algn="l">
              <a:spcBef>
                <a:spcPts val="0"/>
              </a:spcBef>
              <a:spcAft>
                <a:spcPts val="0"/>
              </a:spcAft>
              <a:buSzPts val="1400"/>
              <a:buNone/>
              <a:defRPr b="1" i="0" sz="3000" u="none" cap="none" strike="noStrike">
                <a:solidFill>
                  <a:schemeClr val="dk2"/>
                </a:solidFill>
                <a:latin typeface="Arial"/>
                <a:ea typeface="Arial"/>
                <a:cs typeface="Arial"/>
                <a:sym typeface="Arial"/>
              </a:defRPr>
            </a:lvl2pPr>
            <a:lvl3pPr lvl="2" marR="0" rtl="0" algn="l">
              <a:spcBef>
                <a:spcPts val="0"/>
              </a:spcBef>
              <a:spcAft>
                <a:spcPts val="0"/>
              </a:spcAft>
              <a:buSzPts val="1400"/>
              <a:buNone/>
              <a:defRPr b="1" i="0" sz="3000" u="none" cap="none" strike="noStrike">
                <a:solidFill>
                  <a:schemeClr val="dk2"/>
                </a:solidFill>
                <a:latin typeface="Arial"/>
                <a:ea typeface="Arial"/>
                <a:cs typeface="Arial"/>
                <a:sym typeface="Arial"/>
              </a:defRPr>
            </a:lvl3pPr>
            <a:lvl4pPr lvl="3" marR="0" rtl="0" algn="l">
              <a:spcBef>
                <a:spcPts val="0"/>
              </a:spcBef>
              <a:spcAft>
                <a:spcPts val="0"/>
              </a:spcAft>
              <a:buSzPts val="1400"/>
              <a:buNone/>
              <a:defRPr b="1" i="0" sz="3000" u="none" cap="none" strike="noStrike">
                <a:solidFill>
                  <a:schemeClr val="dk2"/>
                </a:solidFill>
                <a:latin typeface="Arial"/>
                <a:ea typeface="Arial"/>
                <a:cs typeface="Arial"/>
                <a:sym typeface="Arial"/>
              </a:defRPr>
            </a:lvl4pPr>
            <a:lvl5pPr lvl="4" marR="0" rtl="0" algn="l">
              <a:spcBef>
                <a:spcPts val="0"/>
              </a:spcBef>
              <a:spcAft>
                <a:spcPts val="0"/>
              </a:spcAft>
              <a:buSzPts val="1400"/>
              <a:buNone/>
              <a:defRPr b="1" i="0" sz="3000" u="none" cap="none" strike="noStrike">
                <a:solidFill>
                  <a:schemeClr val="dk2"/>
                </a:solidFill>
                <a:latin typeface="Arial"/>
                <a:ea typeface="Arial"/>
                <a:cs typeface="Arial"/>
                <a:sym typeface="Arial"/>
              </a:defRPr>
            </a:lvl5pPr>
            <a:lvl6pPr lvl="5" marR="0" rtl="0" algn="l">
              <a:spcBef>
                <a:spcPts val="0"/>
              </a:spcBef>
              <a:spcAft>
                <a:spcPts val="0"/>
              </a:spcAft>
              <a:buSzPts val="1400"/>
              <a:buNone/>
              <a:defRPr b="1" i="0" sz="3000" u="none" cap="none" strike="noStrike">
                <a:solidFill>
                  <a:schemeClr val="dk2"/>
                </a:solidFill>
                <a:latin typeface="Arial"/>
                <a:ea typeface="Arial"/>
                <a:cs typeface="Arial"/>
                <a:sym typeface="Arial"/>
              </a:defRPr>
            </a:lvl6pPr>
            <a:lvl7pPr lvl="6" marR="0" rtl="0" algn="l">
              <a:spcBef>
                <a:spcPts val="0"/>
              </a:spcBef>
              <a:spcAft>
                <a:spcPts val="0"/>
              </a:spcAft>
              <a:buSzPts val="1400"/>
              <a:buNone/>
              <a:defRPr b="1" i="0" sz="3000" u="none" cap="none" strike="noStrike">
                <a:solidFill>
                  <a:schemeClr val="dk2"/>
                </a:solidFill>
                <a:latin typeface="Arial"/>
                <a:ea typeface="Arial"/>
                <a:cs typeface="Arial"/>
                <a:sym typeface="Arial"/>
              </a:defRPr>
            </a:lvl7pPr>
            <a:lvl8pPr lvl="7" marR="0" rtl="0" algn="l">
              <a:spcBef>
                <a:spcPts val="0"/>
              </a:spcBef>
              <a:spcAft>
                <a:spcPts val="0"/>
              </a:spcAft>
              <a:buSzPts val="1400"/>
              <a:buNone/>
              <a:defRPr b="1" i="0" sz="3000" u="none" cap="none" strike="noStrike">
                <a:solidFill>
                  <a:schemeClr val="dk2"/>
                </a:solidFill>
                <a:latin typeface="Arial"/>
                <a:ea typeface="Arial"/>
                <a:cs typeface="Arial"/>
                <a:sym typeface="Arial"/>
              </a:defRPr>
            </a:lvl8pPr>
            <a:lvl9pPr lvl="8" marR="0" rtl="0" algn="l">
              <a:spcBef>
                <a:spcPts val="0"/>
              </a:spcBef>
              <a:spcAft>
                <a:spcPts val="0"/>
              </a:spcAft>
              <a:buSzPts val="1400"/>
              <a:buNone/>
              <a:defRPr b="1" i="0" sz="3000" u="none" cap="none" strike="noStrike">
                <a:solidFill>
                  <a:schemeClr val="dk2"/>
                </a:solidFill>
                <a:latin typeface="Arial"/>
                <a:ea typeface="Arial"/>
                <a:cs typeface="Arial"/>
                <a:sym typeface="Arial"/>
              </a:defRPr>
            </a:lvl9pPr>
          </a:lstStyle>
          <a:p/>
        </p:txBody>
      </p:sp>
      <p:sp>
        <p:nvSpPr>
          <p:cNvPr id="13" name="Google Shape;13;p1"/>
          <p:cNvSpPr txBox="1"/>
          <p:nvPr>
            <p:ph idx="1" type="body"/>
          </p:nvPr>
        </p:nvSpPr>
        <p:spPr>
          <a:xfrm>
            <a:off x="457200" y="1600200"/>
            <a:ext cx="8229600" cy="4530725"/>
          </a:xfrm>
          <a:prstGeom prst="rect">
            <a:avLst/>
          </a:prstGeom>
          <a:noFill/>
          <a:ln>
            <a:noFill/>
          </a:ln>
        </p:spPr>
        <p:txBody>
          <a:bodyPr anchorCtr="0" anchor="t" bIns="45700" lIns="91425" spcFirstLastPara="1" rIns="91425" wrap="square" tIns="45700">
            <a:noAutofit/>
          </a:bodyPr>
          <a:lstStyle>
            <a:lvl1pPr indent="-352425" lvl="0" marL="457200" marR="0" rtl="0" algn="l">
              <a:spcBef>
                <a:spcPts val="600"/>
              </a:spcBef>
              <a:spcAft>
                <a:spcPts val="0"/>
              </a:spcAft>
              <a:buClr>
                <a:schemeClr val="accent1"/>
              </a:buClr>
              <a:buSzPts val="1950"/>
              <a:buFont typeface="Noto Sans Symbols"/>
              <a:buChar char="■"/>
              <a:defRPr b="0" i="0" sz="3000" u="none" cap="none" strike="noStrike">
                <a:solidFill>
                  <a:schemeClr val="dk1"/>
                </a:solidFill>
                <a:latin typeface="Arial"/>
                <a:ea typeface="Arial"/>
                <a:cs typeface="Arial"/>
                <a:sym typeface="Arial"/>
              </a:defRPr>
            </a:lvl1pPr>
            <a:lvl2pPr indent="-327660" lvl="1" marL="914400" marR="0" rtl="0" algn="l">
              <a:spcBef>
                <a:spcPts val="520"/>
              </a:spcBef>
              <a:spcAft>
                <a:spcPts val="0"/>
              </a:spcAft>
              <a:buClr>
                <a:schemeClr val="accent2"/>
              </a:buClr>
              <a:buSzPts val="1560"/>
              <a:buFont typeface="Noto Sans Symbols"/>
              <a:buChar char="❑"/>
              <a:defRPr b="0" i="0" sz="2600" u="none" cap="none" strike="noStrike">
                <a:solidFill>
                  <a:schemeClr val="dk1"/>
                </a:solidFill>
                <a:latin typeface="Arial"/>
                <a:ea typeface="Arial"/>
                <a:cs typeface="Arial"/>
                <a:sym typeface="Arial"/>
              </a:defRPr>
            </a:lvl2pPr>
            <a:lvl3pPr indent="-319405" lvl="2" marL="1371600" marR="0" rtl="0" algn="l">
              <a:spcBef>
                <a:spcPts val="440"/>
              </a:spcBef>
              <a:spcAft>
                <a:spcPts val="0"/>
              </a:spcAft>
              <a:buClr>
                <a:schemeClr val="accent1"/>
              </a:buClr>
              <a:buSzPts val="1430"/>
              <a:buFont typeface="Noto Sans Symbols"/>
              <a:buChar char="■"/>
              <a:defRPr b="0" i="0" sz="2200" u="none" cap="none" strike="noStrike">
                <a:solidFill>
                  <a:schemeClr val="dk1"/>
                </a:solidFill>
                <a:latin typeface="Arial"/>
                <a:ea typeface="Arial"/>
                <a:cs typeface="Arial"/>
                <a:sym typeface="Arial"/>
              </a:defRPr>
            </a:lvl3pPr>
            <a:lvl4pPr indent="-317500" lvl="3" marL="1828800" marR="0" rtl="0" algn="l">
              <a:spcBef>
                <a:spcPts val="400"/>
              </a:spcBef>
              <a:spcAft>
                <a:spcPts val="0"/>
              </a:spcAft>
              <a:buClr>
                <a:schemeClr val="accent2"/>
              </a:buClr>
              <a:buSzPts val="1400"/>
              <a:buFont typeface="Noto Sans Symbols"/>
              <a:buChar char="❑"/>
              <a:defRPr b="0" i="0" sz="2000" u="none" cap="none" strike="noStrike">
                <a:solidFill>
                  <a:schemeClr val="dk1"/>
                </a:solidFill>
                <a:latin typeface="Arial"/>
                <a:ea typeface="Arial"/>
                <a:cs typeface="Arial"/>
                <a:sym typeface="Arial"/>
              </a:defRPr>
            </a:lvl4pPr>
            <a:lvl5pPr indent="-323850" lvl="4" marL="2286000" marR="0" rtl="0" algn="l">
              <a:spcBef>
                <a:spcPts val="400"/>
              </a:spcBef>
              <a:spcAft>
                <a:spcPts val="0"/>
              </a:spcAft>
              <a:buClr>
                <a:schemeClr val="accent1"/>
              </a:buClr>
              <a:buSzPts val="1500"/>
              <a:buFont typeface="Noto Sans Symbols"/>
              <a:buChar char="▪"/>
              <a:defRPr b="0" i="0" sz="2000" u="none" cap="none" strike="noStrike">
                <a:solidFill>
                  <a:schemeClr val="dk1"/>
                </a:solidFill>
                <a:latin typeface="Arial"/>
                <a:ea typeface="Arial"/>
                <a:cs typeface="Arial"/>
                <a:sym typeface="Arial"/>
              </a:defRPr>
            </a:lvl5pPr>
            <a:lvl6pPr indent="-323850" lvl="5" marL="2743200" marR="0" rtl="0" algn="l">
              <a:spcBef>
                <a:spcPts val="400"/>
              </a:spcBef>
              <a:spcAft>
                <a:spcPts val="0"/>
              </a:spcAft>
              <a:buClr>
                <a:schemeClr val="accent1"/>
              </a:buClr>
              <a:buSzPts val="1500"/>
              <a:buFont typeface="Noto Sans Symbols"/>
              <a:buChar char="▪"/>
              <a:defRPr b="0" i="0" sz="2000" u="none" cap="none" strike="noStrike">
                <a:solidFill>
                  <a:schemeClr val="dk1"/>
                </a:solidFill>
                <a:latin typeface="Arial"/>
                <a:ea typeface="Arial"/>
                <a:cs typeface="Arial"/>
                <a:sym typeface="Arial"/>
              </a:defRPr>
            </a:lvl6pPr>
            <a:lvl7pPr indent="-323850" lvl="6" marL="3200400" marR="0" rtl="0" algn="l">
              <a:spcBef>
                <a:spcPts val="400"/>
              </a:spcBef>
              <a:spcAft>
                <a:spcPts val="0"/>
              </a:spcAft>
              <a:buClr>
                <a:schemeClr val="accent1"/>
              </a:buClr>
              <a:buSzPts val="1500"/>
              <a:buFont typeface="Noto Sans Symbols"/>
              <a:buChar char="▪"/>
              <a:defRPr b="0" i="0" sz="2000" u="none" cap="none" strike="noStrike">
                <a:solidFill>
                  <a:schemeClr val="dk1"/>
                </a:solidFill>
                <a:latin typeface="Arial"/>
                <a:ea typeface="Arial"/>
                <a:cs typeface="Arial"/>
                <a:sym typeface="Arial"/>
              </a:defRPr>
            </a:lvl7pPr>
            <a:lvl8pPr indent="-323850" lvl="7" marL="3657600" marR="0" rtl="0" algn="l">
              <a:spcBef>
                <a:spcPts val="400"/>
              </a:spcBef>
              <a:spcAft>
                <a:spcPts val="0"/>
              </a:spcAft>
              <a:buClr>
                <a:schemeClr val="accent1"/>
              </a:buClr>
              <a:buSzPts val="1500"/>
              <a:buFont typeface="Noto Sans Symbols"/>
              <a:buChar char="▪"/>
              <a:defRPr b="0" i="0" sz="2000" u="none" cap="none" strike="noStrike">
                <a:solidFill>
                  <a:schemeClr val="dk1"/>
                </a:solidFill>
                <a:latin typeface="Arial"/>
                <a:ea typeface="Arial"/>
                <a:cs typeface="Arial"/>
                <a:sym typeface="Arial"/>
              </a:defRPr>
            </a:lvl8pPr>
            <a:lvl9pPr indent="-323850" lvl="8" marL="4114800" marR="0" rtl="0" algn="l">
              <a:spcBef>
                <a:spcPts val="400"/>
              </a:spcBef>
              <a:spcAft>
                <a:spcPts val="0"/>
              </a:spcAft>
              <a:buClr>
                <a:schemeClr val="accent1"/>
              </a:buClr>
              <a:buSzPts val="1500"/>
              <a:buFont typeface="Noto Sans Symbols"/>
              <a:buChar char="▪"/>
              <a:defRPr b="0" i="0" sz="2000" u="none" cap="none" strike="noStrike">
                <a:solidFill>
                  <a:schemeClr val="dk1"/>
                </a:solidFill>
                <a:latin typeface="Arial"/>
                <a:ea typeface="Arial"/>
                <a:cs typeface="Arial"/>
                <a:sym typeface="Arial"/>
              </a:defRPr>
            </a:lvl9pPr>
          </a:lstStyle>
          <a:p/>
        </p:txBody>
      </p:sp>
      <p:sp>
        <p:nvSpPr>
          <p:cNvPr id="14" name="Google Shape;14;p1"/>
          <p:cNvSpPr txBox="1"/>
          <p:nvPr>
            <p:ph idx="10" type="dt"/>
          </p:nvPr>
        </p:nvSpPr>
        <p:spPr>
          <a:xfrm>
            <a:off x="457200" y="6243637"/>
            <a:ext cx="21336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1200" u="none">
                <a:solidFill>
                  <a:schemeClr val="dk1"/>
                </a:solidFill>
                <a:latin typeface="Garamond"/>
                <a:ea typeface="Garamond"/>
                <a:cs typeface="Garamond"/>
                <a:sym typeface="Garamond"/>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5" name="Google Shape;15;p1"/>
          <p:cNvSpPr txBox="1"/>
          <p:nvPr>
            <p:ph idx="11" type="ftr"/>
          </p:nvPr>
        </p:nvSpPr>
        <p:spPr>
          <a:xfrm>
            <a:off x="3124200" y="6243637"/>
            <a:ext cx="2895600" cy="457200"/>
          </a:xfrm>
          <a:prstGeom prst="rect">
            <a:avLst/>
          </a:prstGeom>
          <a:noFill/>
          <a:ln>
            <a:noFill/>
          </a:ln>
        </p:spPr>
        <p:txBody>
          <a:bodyPr anchorCtr="0" anchor="b" bIns="45700" lIns="91425" spcFirstLastPara="1" rIns="91425" wrap="square" tIns="45700">
            <a:noAutofit/>
          </a:bodyPr>
          <a:lstStyle>
            <a:lvl1pPr lvl="0" marR="0" rtl="0" algn="ctr">
              <a:lnSpc>
                <a:spcPct val="100000"/>
              </a:lnSpc>
              <a:spcBef>
                <a:spcPts val="0"/>
              </a:spcBef>
              <a:spcAft>
                <a:spcPts val="0"/>
              </a:spcAft>
              <a:buSzPts val="1400"/>
              <a:buNone/>
              <a:defRPr b="0" i="0" sz="1200" u="none">
                <a:solidFill>
                  <a:schemeClr val="dk1"/>
                </a:solidFill>
                <a:latin typeface="Garamond"/>
                <a:ea typeface="Garamond"/>
                <a:cs typeface="Garamond"/>
                <a:sym typeface="Garamond"/>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6" name="Google Shape;16;p1"/>
          <p:cNvSpPr txBox="1"/>
          <p:nvPr>
            <p:ph idx="12" type="sldNum"/>
          </p:nvPr>
        </p:nvSpPr>
        <p:spPr>
          <a:xfrm>
            <a:off x="6553200" y="6243637"/>
            <a:ext cx="2133600" cy="457200"/>
          </a:xfrm>
          <a:prstGeom prst="rect">
            <a:avLst/>
          </a:prstGeom>
          <a:noFill/>
          <a:ln>
            <a:noFill/>
          </a:ln>
        </p:spPr>
        <p:txBody>
          <a:bodyPr anchorCtr="0" anchor="b" bIns="45700" lIns="91425" spcFirstLastPara="1" rIns="91425" wrap="square" tIns="45700">
            <a:noAutofit/>
          </a:bodyPr>
          <a:lstStyle>
            <a:lvl1pPr indent="0" lvl="0" marL="0" marR="0" rtl="0" algn="r">
              <a:lnSpc>
                <a:spcPct val="100000"/>
              </a:lnSpc>
              <a:spcBef>
                <a:spcPts val="0"/>
              </a:spcBef>
              <a:spcAft>
                <a:spcPts val="0"/>
              </a:spcAft>
              <a:buClr>
                <a:schemeClr val="dk1"/>
              </a:buClr>
              <a:buSzPts val="1200"/>
              <a:buFont typeface="Garamond"/>
              <a:buNone/>
              <a:defRPr b="0" i="0" sz="1200" u="none">
                <a:solidFill>
                  <a:schemeClr val="dk1"/>
                </a:solidFill>
                <a:latin typeface="Garamond"/>
                <a:ea typeface="Garamond"/>
                <a:cs typeface="Garamond"/>
                <a:sym typeface="Garamond"/>
              </a:defRPr>
            </a:lvl1pPr>
            <a:lvl2pPr indent="0" lvl="1" marL="0" marR="0" rtl="0" algn="r">
              <a:lnSpc>
                <a:spcPct val="100000"/>
              </a:lnSpc>
              <a:spcBef>
                <a:spcPts val="0"/>
              </a:spcBef>
              <a:spcAft>
                <a:spcPts val="0"/>
              </a:spcAft>
              <a:buClr>
                <a:schemeClr val="dk1"/>
              </a:buClr>
              <a:buSzPts val="1200"/>
              <a:buFont typeface="Garamond"/>
              <a:buNone/>
              <a:defRPr b="0" i="0" sz="1200" u="none">
                <a:solidFill>
                  <a:schemeClr val="dk1"/>
                </a:solidFill>
                <a:latin typeface="Garamond"/>
                <a:ea typeface="Garamond"/>
                <a:cs typeface="Garamond"/>
                <a:sym typeface="Garamond"/>
              </a:defRPr>
            </a:lvl2pPr>
            <a:lvl3pPr indent="0" lvl="2" marL="0" marR="0" rtl="0" algn="r">
              <a:lnSpc>
                <a:spcPct val="100000"/>
              </a:lnSpc>
              <a:spcBef>
                <a:spcPts val="0"/>
              </a:spcBef>
              <a:spcAft>
                <a:spcPts val="0"/>
              </a:spcAft>
              <a:buClr>
                <a:schemeClr val="dk1"/>
              </a:buClr>
              <a:buSzPts val="1200"/>
              <a:buFont typeface="Garamond"/>
              <a:buNone/>
              <a:defRPr b="0" i="0" sz="1200" u="none">
                <a:solidFill>
                  <a:schemeClr val="dk1"/>
                </a:solidFill>
                <a:latin typeface="Garamond"/>
                <a:ea typeface="Garamond"/>
                <a:cs typeface="Garamond"/>
                <a:sym typeface="Garamond"/>
              </a:defRPr>
            </a:lvl3pPr>
            <a:lvl4pPr indent="0" lvl="3" marL="0" marR="0" rtl="0" algn="r">
              <a:lnSpc>
                <a:spcPct val="100000"/>
              </a:lnSpc>
              <a:spcBef>
                <a:spcPts val="0"/>
              </a:spcBef>
              <a:spcAft>
                <a:spcPts val="0"/>
              </a:spcAft>
              <a:buClr>
                <a:schemeClr val="dk1"/>
              </a:buClr>
              <a:buSzPts val="1200"/>
              <a:buFont typeface="Garamond"/>
              <a:buNone/>
              <a:defRPr b="0" i="0" sz="1200" u="none">
                <a:solidFill>
                  <a:schemeClr val="dk1"/>
                </a:solidFill>
                <a:latin typeface="Garamond"/>
                <a:ea typeface="Garamond"/>
                <a:cs typeface="Garamond"/>
                <a:sym typeface="Garamond"/>
              </a:defRPr>
            </a:lvl4pPr>
            <a:lvl5pPr indent="0" lvl="4" marL="0" marR="0" rtl="0" algn="r">
              <a:lnSpc>
                <a:spcPct val="100000"/>
              </a:lnSpc>
              <a:spcBef>
                <a:spcPts val="0"/>
              </a:spcBef>
              <a:spcAft>
                <a:spcPts val="0"/>
              </a:spcAft>
              <a:buClr>
                <a:schemeClr val="dk1"/>
              </a:buClr>
              <a:buSzPts val="1200"/>
              <a:buFont typeface="Garamond"/>
              <a:buNone/>
              <a:defRPr b="0" i="0" sz="1200" u="none">
                <a:solidFill>
                  <a:schemeClr val="dk1"/>
                </a:solidFill>
                <a:latin typeface="Garamond"/>
                <a:ea typeface="Garamond"/>
                <a:cs typeface="Garamond"/>
                <a:sym typeface="Garamond"/>
              </a:defRPr>
            </a:lvl5pPr>
            <a:lvl6pPr indent="0" lvl="5" marL="0" marR="0" rtl="0" algn="r">
              <a:lnSpc>
                <a:spcPct val="100000"/>
              </a:lnSpc>
              <a:spcBef>
                <a:spcPts val="0"/>
              </a:spcBef>
              <a:spcAft>
                <a:spcPts val="0"/>
              </a:spcAft>
              <a:buClr>
                <a:schemeClr val="dk1"/>
              </a:buClr>
              <a:buSzPts val="1200"/>
              <a:buFont typeface="Garamond"/>
              <a:buNone/>
              <a:defRPr b="0" i="0" sz="1200" u="none">
                <a:solidFill>
                  <a:schemeClr val="dk1"/>
                </a:solidFill>
                <a:latin typeface="Garamond"/>
                <a:ea typeface="Garamond"/>
                <a:cs typeface="Garamond"/>
                <a:sym typeface="Garamond"/>
              </a:defRPr>
            </a:lvl6pPr>
            <a:lvl7pPr indent="0" lvl="6" marL="0" marR="0" rtl="0" algn="r">
              <a:lnSpc>
                <a:spcPct val="100000"/>
              </a:lnSpc>
              <a:spcBef>
                <a:spcPts val="0"/>
              </a:spcBef>
              <a:spcAft>
                <a:spcPts val="0"/>
              </a:spcAft>
              <a:buClr>
                <a:schemeClr val="dk1"/>
              </a:buClr>
              <a:buSzPts val="1200"/>
              <a:buFont typeface="Garamond"/>
              <a:buNone/>
              <a:defRPr b="0" i="0" sz="1200" u="none">
                <a:solidFill>
                  <a:schemeClr val="dk1"/>
                </a:solidFill>
                <a:latin typeface="Garamond"/>
                <a:ea typeface="Garamond"/>
                <a:cs typeface="Garamond"/>
                <a:sym typeface="Garamond"/>
              </a:defRPr>
            </a:lvl7pPr>
            <a:lvl8pPr indent="0" lvl="7" marL="0" marR="0" rtl="0" algn="r">
              <a:lnSpc>
                <a:spcPct val="100000"/>
              </a:lnSpc>
              <a:spcBef>
                <a:spcPts val="0"/>
              </a:spcBef>
              <a:spcAft>
                <a:spcPts val="0"/>
              </a:spcAft>
              <a:buClr>
                <a:schemeClr val="dk1"/>
              </a:buClr>
              <a:buSzPts val="1200"/>
              <a:buFont typeface="Garamond"/>
              <a:buNone/>
              <a:defRPr b="0" i="0" sz="1200" u="none">
                <a:solidFill>
                  <a:schemeClr val="dk1"/>
                </a:solidFill>
                <a:latin typeface="Garamond"/>
                <a:ea typeface="Garamond"/>
                <a:cs typeface="Garamond"/>
                <a:sym typeface="Garamond"/>
              </a:defRPr>
            </a:lvl8pPr>
            <a:lvl9pPr indent="0" lvl="8" marL="0" marR="0" rtl="0" algn="r">
              <a:lnSpc>
                <a:spcPct val="100000"/>
              </a:lnSpc>
              <a:spcBef>
                <a:spcPts val="0"/>
              </a:spcBef>
              <a:spcAft>
                <a:spcPts val="0"/>
              </a:spcAft>
              <a:buClr>
                <a:schemeClr val="dk1"/>
              </a:buClr>
              <a:buSzPts val="1200"/>
              <a:buFont typeface="Garamond"/>
              <a:buNone/>
              <a:defRPr b="0" i="0" sz="1200" u="none">
                <a:solidFill>
                  <a:schemeClr val="dk1"/>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3" name="Shape 23"/>
        <p:cNvGrpSpPr/>
        <p:nvPr/>
      </p:nvGrpSpPr>
      <p:grpSpPr>
        <a:xfrm>
          <a:off x="0" y="0"/>
          <a:ext cx="0" cy="0"/>
          <a:chOff x="0" y="0"/>
          <a:chExt cx="0" cy="0"/>
        </a:xfrm>
      </p:grpSpPr>
      <p:sp>
        <p:nvSpPr>
          <p:cNvPr id="24" name="Google Shape;24;p3"/>
          <p:cNvSpPr txBox="1"/>
          <p:nvPr>
            <p:ph type="title"/>
          </p:nvPr>
        </p:nvSpPr>
        <p:spPr>
          <a:xfrm>
            <a:off x="457200" y="277812"/>
            <a:ext cx="8229600" cy="11398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1" i="0" sz="3000" u="none" cap="none" strike="noStrike">
                <a:solidFill>
                  <a:schemeClr val="dk2"/>
                </a:solidFill>
                <a:latin typeface="Arial"/>
                <a:ea typeface="Arial"/>
                <a:cs typeface="Arial"/>
                <a:sym typeface="Arial"/>
              </a:defRPr>
            </a:lvl1pPr>
            <a:lvl2pPr lvl="1" marR="0" rtl="0" algn="l">
              <a:spcBef>
                <a:spcPts val="0"/>
              </a:spcBef>
              <a:spcAft>
                <a:spcPts val="0"/>
              </a:spcAft>
              <a:buSzPts val="1400"/>
              <a:buNone/>
              <a:defRPr b="1" i="0" sz="3000" u="none" cap="none" strike="noStrike">
                <a:solidFill>
                  <a:schemeClr val="dk2"/>
                </a:solidFill>
                <a:latin typeface="Arial"/>
                <a:ea typeface="Arial"/>
                <a:cs typeface="Arial"/>
                <a:sym typeface="Arial"/>
              </a:defRPr>
            </a:lvl2pPr>
            <a:lvl3pPr lvl="2" marR="0" rtl="0" algn="l">
              <a:spcBef>
                <a:spcPts val="0"/>
              </a:spcBef>
              <a:spcAft>
                <a:spcPts val="0"/>
              </a:spcAft>
              <a:buSzPts val="1400"/>
              <a:buNone/>
              <a:defRPr b="1" i="0" sz="3000" u="none" cap="none" strike="noStrike">
                <a:solidFill>
                  <a:schemeClr val="dk2"/>
                </a:solidFill>
                <a:latin typeface="Arial"/>
                <a:ea typeface="Arial"/>
                <a:cs typeface="Arial"/>
                <a:sym typeface="Arial"/>
              </a:defRPr>
            </a:lvl3pPr>
            <a:lvl4pPr lvl="3" marR="0" rtl="0" algn="l">
              <a:spcBef>
                <a:spcPts val="0"/>
              </a:spcBef>
              <a:spcAft>
                <a:spcPts val="0"/>
              </a:spcAft>
              <a:buSzPts val="1400"/>
              <a:buNone/>
              <a:defRPr b="1" i="0" sz="3000" u="none" cap="none" strike="noStrike">
                <a:solidFill>
                  <a:schemeClr val="dk2"/>
                </a:solidFill>
                <a:latin typeface="Arial"/>
                <a:ea typeface="Arial"/>
                <a:cs typeface="Arial"/>
                <a:sym typeface="Arial"/>
              </a:defRPr>
            </a:lvl4pPr>
            <a:lvl5pPr lvl="4" marR="0" rtl="0" algn="l">
              <a:spcBef>
                <a:spcPts val="0"/>
              </a:spcBef>
              <a:spcAft>
                <a:spcPts val="0"/>
              </a:spcAft>
              <a:buSzPts val="1400"/>
              <a:buNone/>
              <a:defRPr b="1" i="0" sz="3000" u="none" cap="none" strike="noStrike">
                <a:solidFill>
                  <a:schemeClr val="dk2"/>
                </a:solidFill>
                <a:latin typeface="Arial"/>
                <a:ea typeface="Arial"/>
                <a:cs typeface="Arial"/>
                <a:sym typeface="Arial"/>
              </a:defRPr>
            </a:lvl5pPr>
            <a:lvl6pPr lvl="5" marR="0" rtl="0" algn="l">
              <a:spcBef>
                <a:spcPts val="0"/>
              </a:spcBef>
              <a:spcAft>
                <a:spcPts val="0"/>
              </a:spcAft>
              <a:buSzPts val="1400"/>
              <a:buNone/>
              <a:defRPr b="1" i="0" sz="3000" u="none" cap="none" strike="noStrike">
                <a:solidFill>
                  <a:schemeClr val="dk2"/>
                </a:solidFill>
                <a:latin typeface="Arial"/>
                <a:ea typeface="Arial"/>
                <a:cs typeface="Arial"/>
                <a:sym typeface="Arial"/>
              </a:defRPr>
            </a:lvl6pPr>
            <a:lvl7pPr lvl="6" marR="0" rtl="0" algn="l">
              <a:spcBef>
                <a:spcPts val="0"/>
              </a:spcBef>
              <a:spcAft>
                <a:spcPts val="0"/>
              </a:spcAft>
              <a:buSzPts val="1400"/>
              <a:buNone/>
              <a:defRPr b="1" i="0" sz="3000" u="none" cap="none" strike="noStrike">
                <a:solidFill>
                  <a:schemeClr val="dk2"/>
                </a:solidFill>
                <a:latin typeface="Arial"/>
                <a:ea typeface="Arial"/>
                <a:cs typeface="Arial"/>
                <a:sym typeface="Arial"/>
              </a:defRPr>
            </a:lvl7pPr>
            <a:lvl8pPr lvl="7" marR="0" rtl="0" algn="l">
              <a:spcBef>
                <a:spcPts val="0"/>
              </a:spcBef>
              <a:spcAft>
                <a:spcPts val="0"/>
              </a:spcAft>
              <a:buSzPts val="1400"/>
              <a:buNone/>
              <a:defRPr b="1" i="0" sz="3000" u="none" cap="none" strike="noStrike">
                <a:solidFill>
                  <a:schemeClr val="dk2"/>
                </a:solidFill>
                <a:latin typeface="Arial"/>
                <a:ea typeface="Arial"/>
                <a:cs typeface="Arial"/>
                <a:sym typeface="Arial"/>
              </a:defRPr>
            </a:lvl8pPr>
            <a:lvl9pPr lvl="8" marR="0" rtl="0" algn="l">
              <a:spcBef>
                <a:spcPts val="0"/>
              </a:spcBef>
              <a:spcAft>
                <a:spcPts val="0"/>
              </a:spcAft>
              <a:buSzPts val="1400"/>
              <a:buNone/>
              <a:defRPr b="1" i="0" sz="3000" u="none" cap="none" strike="noStrike">
                <a:solidFill>
                  <a:schemeClr val="dk2"/>
                </a:solidFill>
                <a:latin typeface="Arial"/>
                <a:ea typeface="Arial"/>
                <a:cs typeface="Arial"/>
                <a:sym typeface="Arial"/>
              </a:defRPr>
            </a:lvl9pPr>
          </a:lstStyle>
          <a:p/>
        </p:txBody>
      </p:sp>
      <p:sp>
        <p:nvSpPr>
          <p:cNvPr id="25" name="Google Shape;25;p3"/>
          <p:cNvSpPr txBox="1"/>
          <p:nvPr>
            <p:ph idx="1" type="body"/>
          </p:nvPr>
        </p:nvSpPr>
        <p:spPr>
          <a:xfrm>
            <a:off x="457200" y="1600200"/>
            <a:ext cx="8229600" cy="4530725"/>
          </a:xfrm>
          <a:prstGeom prst="rect">
            <a:avLst/>
          </a:prstGeom>
          <a:noFill/>
          <a:ln>
            <a:noFill/>
          </a:ln>
        </p:spPr>
        <p:txBody>
          <a:bodyPr anchorCtr="0" anchor="t" bIns="45700" lIns="91425" spcFirstLastPara="1" rIns="91425" wrap="square" tIns="45700">
            <a:noAutofit/>
          </a:bodyPr>
          <a:lstStyle>
            <a:lvl1pPr indent="-352425" lvl="0" marL="457200" marR="0" rtl="0" algn="l">
              <a:spcBef>
                <a:spcPts val="600"/>
              </a:spcBef>
              <a:spcAft>
                <a:spcPts val="0"/>
              </a:spcAft>
              <a:buClr>
                <a:schemeClr val="accent1"/>
              </a:buClr>
              <a:buSzPts val="1950"/>
              <a:buFont typeface="Noto Sans Symbols"/>
              <a:buChar char="■"/>
              <a:defRPr b="0" i="0" sz="3000" u="none" cap="none" strike="noStrike">
                <a:solidFill>
                  <a:schemeClr val="dk1"/>
                </a:solidFill>
                <a:latin typeface="Arial"/>
                <a:ea typeface="Arial"/>
                <a:cs typeface="Arial"/>
                <a:sym typeface="Arial"/>
              </a:defRPr>
            </a:lvl1pPr>
            <a:lvl2pPr indent="-327660" lvl="1" marL="914400" marR="0" rtl="0" algn="l">
              <a:spcBef>
                <a:spcPts val="520"/>
              </a:spcBef>
              <a:spcAft>
                <a:spcPts val="0"/>
              </a:spcAft>
              <a:buClr>
                <a:schemeClr val="accent2"/>
              </a:buClr>
              <a:buSzPts val="1560"/>
              <a:buFont typeface="Noto Sans Symbols"/>
              <a:buChar char="❑"/>
              <a:defRPr b="0" i="0" sz="2600" u="none" cap="none" strike="noStrike">
                <a:solidFill>
                  <a:schemeClr val="dk1"/>
                </a:solidFill>
                <a:latin typeface="Arial"/>
                <a:ea typeface="Arial"/>
                <a:cs typeface="Arial"/>
                <a:sym typeface="Arial"/>
              </a:defRPr>
            </a:lvl2pPr>
            <a:lvl3pPr indent="-319405" lvl="2" marL="1371600" marR="0" rtl="0" algn="l">
              <a:spcBef>
                <a:spcPts val="440"/>
              </a:spcBef>
              <a:spcAft>
                <a:spcPts val="0"/>
              </a:spcAft>
              <a:buClr>
                <a:schemeClr val="accent1"/>
              </a:buClr>
              <a:buSzPts val="1430"/>
              <a:buFont typeface="Noto Sans Symbols"/>
              <a:buChar char="■"/>
              <a:defRPr b="0" i="0" sz="2200" u="none" cap="none" strike="noStrike">
                <a:solidFill>
                  <a:schemeClr val="dk1"/>
                </a:solidFill>
                <a:latin typeface="Arial"/>
                <a:ea typeface="Arial"/>
                <a:cs typeface="Arial"/>
                <a:sym typeface="Arial"/>
              </a:defRPr>
            </a:lvl3pPr>
            <a:lvl4pPr indent="-317500" lvl="3" marL="1828800" marR="0" rtl="0" algn="l">
              <a:spcBef>
                <a:spcPts val="400"/>
              </a:spcBef>
              <a:spcAft>
                <a:spcPts val="0"/>
              </a:spcAft>
              <a:buClr>
                <a:schemeClr val="accent2"/>
              </a:buClr>
              <a:buSzPts val="1400"/>
              <a:buFont typeface="Noto Sans Symbols"/>
              <a:buChar char="❑"/>
              <a:defRPr b="0" i="0" sz="2000" u="none" cap="none" strike="noStrike">
                <a:solidFill>
                  <a:schemeClr val="dk1"/>
                </a:solidFill>
                <a:latin typeface="Arial"/>
                <a:ea typeface="Arial"/>
                <a:cs typeface="Arial"/>
                <a:sym typeface="Arial"/>
              </a:defRPr>
            </a:lvl4pPr>
            <a:lvl5pPr indent="-323850" lvl="4" marL="2286000" marR="0" rtl="0" algn="l">
              <a:spcBef>
                <a:spcPts val="400"/>
              </a:spcBef>
              <a:spcAft>
                <a:spcPts val="0"/>
              </a:spcAft>
              <a:buClr>
                <a:schemeClr val="accent1"/>
              </a:buClr>
              <a:buSzPts val="1500"/>
              <a:buFont typeface="Noto Sans Symbols"/>
              <a:buChar char="▪"/>
              <a:defRPr b="0" i="0" sz="2000" u="none" cap="none" strike="noStrike">
                <a:solidFill>
                  <a:schemeClr val="dk1"/>
                </a:solidFill>
                <a:latin typeface="Arial"/>
                <a:ea typeface="Arial"/>
                <a:cs typeface="Arial"/>
                <a:sym typeface="Arial"/>
              </a:defRPr>
            </a:lvl5pPr>
            <a:lvl6pPr indent="-323850" lvl="5" marL="2743200" marR="0" rtl="0" algn="l">
              <a:spcBef>
                <a:spcPts val="400"/>
              </a:spcBef>
              <a:spcAft>
                <a:spcPts val="0"/>
              </a:spcAft>
              <a:buClr>
                <a:schemeClr val="accent1"/>
              </a:buClr>
              <a:buSzPts val="1500"/>
              <a:buFont typeface="Noto Sans Symbols"/>
              <a:buChar char="▪"/>
              <a:defRPr b="0" i="0" sz="2000" u="none" cap="none" strike="noStrike">
                <a:solidFill>
                  <a:schemeClr val="dk1"/>
                </a:solidFill>
                <a:latin typeface="Arial"/>
                <a:ea typeface="Arial"/>
                <a:cs typeface="Arial"/>
                <a:sym typeface="Arial"/>
              </a:defRPr>
            </a:lvl6pPr>
            <a:lvl7pPr indent="-323850" lvl="6" marL="3200400" marR="0" rtl="0" algn="l">
              <a:spcBef>
                <a:spcPts val="400"/>
              </a:spcBef>
              <a:spcAft>
                <a:spcPts val="0"/>
              </a:spcAft>
              <a:buClr>
                <a:schemeClr val="accent1"/>
              </a:buClr>
              <a:buSzPts val="1500"/>
              <a:buFont typeface="Noto Sans Symbols"/>
              <a:buChar char="▪"/>
              <a:defRPr b="0" i="0" sz="2000" u="none" cap="none" strike="noStrike">
                <a:solidFill>
                  <a:schemeClr val="dk1"/>
                </a:solidFill>
                <a:latin typeface="Arial"/>
                <a:ea typeface="Arial"/>
                <a:cs typeface="Arial"/>
                <a:sym typeface="Arial"/>
              </a:defRPr>
            </a:lvl7pPr>
            <a:lvl8pPr indent="-323850" lvl="7" marL="3657600" marR="0" rtl="0" algn="l">
              <a:spcBef>
                <a:spcPts val="400"/>
              </a:spcBef>
              <a:spcAft>
                <a:spcPts val="0"/>
              </a:spcAft>
              <a:buClr>
                <a:schemeClr val="accent1"/>
              </a:buClr>
              <a:buSzPts val="1500"/>
              <a:buFont typeface="Noto Sans Symbols"/>
              <a:buChar char="▪"/>
              <a:defRPr b="0" i="0" sz="2000" u="none" cap="none" strike="noStrike">
                <a:solidFill>
                  <a:schemeClr val="dk1"/>
                </a:solidFill>
                <a:latin typeface="Arial"/>
                <a:ea typeface="Arial"/>
                <a:cs typeface="Arial"/>
                <a:sym typeface="Arial"/>
              </a:defRPr>
            </a:lvl8pPr>
            <a:lvl9pPr indent="-323850" lvl="8" marL="4114800" marR="0" rtl="0" algn="l">
              <a:spcBef>
                <a:spcPts val="400"/>
              </a:spcBef>
              <a:spcAft>
                <a:spcPts val="0"/>
              </a:spcAft>
              <a:buClr>
                <a:schemeClr val="accent1"/>
              </a:buClr>
              <a:buSzPts val="1500"/>
              <a:buFont typeface="Noto Sans Symbols"/>
              <a:buChar char="▪"/>
              <a:defRPr b="0" i="0" sz="2000" u="none" cap="none" strike="noStrike">
                <a:solidFill>
                  <a:schemeClr val="dk1"/>
                </a:solidFill>
                <a:latin typeface="Arial"/>
                <a:ea typeface="Arial"/>
                <a:cs typeface="Arial"/>
                <a:sym typeface="Arial"/>
              </a:defRPr>
            </a:lvl9pPr>
          </a:lstStyle>
          <a:p/>
        </p:txBody>
      </p:sp>
      <p:sp>
        <p:nvSpPr>
          <p:cNvPr id="26" name="Google Shape;26;p3"/>
          <p:cNvSpPr txBox="1"/>
          <p:nvPr>
            <p:ph idx="10" type="dt"/>
          </p:nvPr>
        </p:nvSpPr>
        <p:spPr>
          <a:xfrm>
            <a:off x="457200" y="6243637"/>
            <a:ext cx="874712"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1200" u="none">
                <a:solidFill>
                  <a:schemeClr val="dk1"/>
                </a:solidFill>
                <a:latin typeface="Garamond"/>
                <a:ea typeface="Garamond"/>
                <a:cs typeface="Garamond"/>
                <a:sym typeface="Garamond"/>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7" name="Google Shape;27;p3"/>
          <p:cNvSpPr txBox="1"/>
          <p:nvPr>
            <p:ph idx="11" type="ftr"/>
          </p:nvPr>
        </p:nvSpPr>
        <p:spPr>
          <a:xfrm>
            <a:off x="1476375" y="6248400"/>
            <a:ext cx="6624637"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1200" u="none">
                <a:solidFill>
                  <a:schemeClr val="dk1"/>
                </a:solidFill>
                <a:latin typeface="Garamond"/>
                <a:ea typeface="Garamond"/>
                <a:cs typeface="Garamond"/>
                <a:sym typeface="Garamond"/>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8" name="Google Shape;28;p3"/>
          <p:cNvSpPr txBox="1"/>
          <p:nvPr>
            <p:ph idx="12" type="sldNum"/>
          </p:nvPr>
        </p:nvSpPr>
        <p:spPr>
          <a:xfrm>
            <a:off x="8172450" y="6243637"/>
            <a:ext cx="514350" cy="457200"/>
          </a:xfrm>
          <a:prstGeom prst="rect">
            <a:avLst/>
          </a:prstGeom>
          <a:noFill/>
          <a:ln>
            <a:noFill/>
          </a:ln>
        </p:spPr>
        <p:txBody>
          <a:bodyPr anchorCtr="0" anchor="b" bIns="45700" lIns="91425" spcFirstLastPara="1" rIns="91425" wrap="square" tIns="45700">
            <a:noAutofit/>
          </a:bodyPr>
          <a:lstStyle>
            <a:lvl1pPr indent="0" lvl="0" marL="0" marR="0" rtl="0" algn="r">
              <a:lnSpc>
                <a:spcPct val="100000"/>
              </a:lnSpc>
              <a:spcBef>
                <a:spcPts val="0"/>
              </a:spcBef>
              <a:spcAft>
                <a:spcPts val="0"/>
              </a:spcAft>
              <a:buClr>
                <a:schemeClr val="dk1"/>
              </a:buClr>
              <a:buSzPts val="1200"/>
              <a:buFont typeface="Garamond"/>
              <a:buNone/>
              <a:defRPr b="0" i="0" sz="1200" u="none">
                <a:solidFill>
                  <a:schemeClr val="dk1"/>
                </a:solidFill>
                <a:latin typeface="Garamond"/>
                <a:ea typeface="Garamond"/>
                <a:cs typeface="Garamond"/>
                <a:sym typeface="Garamond"/>
              </a:defRPr>
            </a:lvl1pPr>
            <a:lvl2pPr indent="0" lvl="1" marL="0" marR="0" rtl="0" algn="r">
              <a:lnSpc>
                <a:spcPct val="100000"/>
              </a:lnSpc>
              <a:spcBef>
                <a:spcPts val="0"/>
              </a:spcBef>
              <a:spcAft>
                <a:spcPts val="0"/>
              </a:spcAft>
              <a:buClr>
                <a:schemeClr val="dk1"/>
              </a:buClr>
              <a:buSzPts val="1200"/>
              <a:buFont typeface="Garamond"/>
              <a:buNone/>
              <a:defRPr b="0" i="0" sz="1200" u="none">
                <a:solidFill>
                  <a:schemeClr val="dk1"/>
                </a:solidFill>
                <a:latin typeface="Garamond"/>
                <a:ea typeface="Garamond"/>
                <a:cs typeface="Garamond"/>
                <a:sym typeface="Garamond"/>
              </a:defRPr>
            </a:lvl2pPr>
            <a:lvl3pPr indent="0" lvl="2" marL="0" marR="0" rtl="0" algn="r">
              <a:lnSpc>
                <a:spcPct val="100000"/>
              </a:lnSpc>
              <a:spcBef>
                <a:spcPts val="0"/>
              </a:spcBef>
              <a:spcAft>
                <a:spcPts val="0"/>
              </a:spcAft>
              <a:buClr>
                <a:schemeClr val="dk1"/>
              </a:buClr>
              <a:buSzPts val="1200"/>
              <a:buFont typeface="Garamond"/>
              <a:buNone/>
              <a:defRPr b="0" i="0" sz="1200" u="none">
                <a:solidFill>
                  <a:schemeClr val="dk1"/>
                </a:solidFill>
                <a:latin typeface="Garamond"/>
                <a:ea typeface="Garamond"/>
                <a:cs typeface="Garamond"/>
                <a:sym typeface="Garamond"/>
              </a:defRPr>
            </a:lvl3pPr>
            <a:lvl4pPr indent="0" lvl="3" marL="0" marR="0" rtl="0" algn="r">
              <a:lnSpc>
                <a:spcPct val="100000"/>
              </a:lnSpc>
              <a:spcBef>
                <a:spcPts val="0"/>
              </a:spcBef>
              <a:spcAft>
                <a:spcPts val="0"/>
              </a:spcAft>
              <a:buClr>
                <a:schemeClr val="dk1"/>
              </a:buClr>
              <a:buSzPts val="1200"/>
              <a:buFont typeface="Garamond"/>
              <a:buNone/>
              <a:defRPr b="0" i="0" sz="1200" u="none">
                <a:solidFill>
                  <a:schemeClr val="dk1"/>
                </a:solidFill>
                <a:latin typeface="Garamond"/>
                <a:ea typeface="Garamond"/>
                <a:cs typeface="Garamond"/>
                <a:sym typeface="Garamond"/>
              </a:defRPr>
            </a:lvl4pPr>
            <a:lvl5pPr indent="0" lvl="4" marL="0" marR="0" rtl="0" algn="r">
              <a:lnSpc>
                <a:spcPct val="100000"/>
              </a:lnSpc>
              <a:spcBef>
                <a:spcPts val="0"/>
              </a:spcBef>
              <a:spcAft>
                <a:spcPts val="0"/>
              </a:spcAft>
              <a:buClr>
                <a:schemeClr val="dk1"/>
              </a:buClr>
              <a:buSzPts val="1200"/>
              <a:buFont typeface="Garamond"/>
              <a:buNone/>
              <a:defRPr b="0" i="0" sz="1200" u="none">
                <a:solidFill>
                  <a:schemeClr val="dk1"/>
                </a:solidFill>
                <a:latin typeface="Garamond"/>
                <a:ea typeface="Garamond"/>
                <a:cs typeface="Garamond"/>
                <a:sym typeface="Garamond"/>
              </a:defRPr>
            </a:lvl5pPr>
            <a:lvl6pPr indent="0" lvl="5" marL="0" marR="0" rtl="0" algn="r">
              <a:lnSpc>
                <a:spcPct val="100000"/>
              </a:lnSpc>
              <a:spcBef>
                <a:spcPts val="0"/>
              </a:spcBef>
              <a:spcAft>
                <a:spcPts val="0"/>
              </a:spcAft>
              <a:buClr>
                <a:schemeClr val="dk1"/>
              </a:buClr>
              <a:buSzPts val="1200"/>
              <a:buFont typeface="Garamond"/>
              <a:buNone/>
              <a:defRPr b="0" i="0" sz="1200" u="none">
                <a:solidFill>
                  <a:schemeClr val="dk1"/>
                </a:solidFill>
                <a:latin typeface="Garamond"/>
                <a:ea typeface="Garamond"/>
                <a:cs typeface="Garamond"/>
                <a:sym typeface="Garamond"/>
              </a:defRPr>
            </a:lvl6pPr>
            <a:lvl7pPr indent="0" lvl="6" marL="0" marR="0" rtl="0" algn="r">
              <a:lnSpc>
                <a:spcPct val="100000"/>
              </a:lnSpc>
              <a:spcBef>
                <a:spcPts val="0"/>
              </a:spcBef>
              <a:spcAft>
                <a:spcPts val="0"/>
              </a:spcAft>
              <a:buClr>
                <a:schemeClr val="dk1"/>
              </a:buClr>
              <a:buSzPts val="1200"/>
              <a:buFont typeface="Garamond"/>
              <a:buNone/>
              <a:defRPr b="0" i="0" sz="1200" u="none">
                <a:solidFill>
                  <a:schemeClr val="dk1"/>
                </a:solidFill>
                <a:latin typeface="Garamond"/>
                <a:ea typeface="Garamond"/>
                <a:cs typeface="Garamond"/>
                <a:sym typeface="Garamond"/>
              </a:defRPr>
            </a:lvl7pPr>
            <a:lvl8pPr indent="0" lvl="7" marL="0" marR="0" rtl="0" algn="r">
              <a:lnSpc>
                <a:spcPct val="100000"/>
              </a:lnSpc>
              <a:spcBef>
                <a:spcPts val="0"/>
              </a:spcBef>
              <a:spcAft>
                <a:spcPts val="0"/>
              </a:spcAft>
              <a:buClr>
                <a:schemeClr val="dk1"/>
              </a:buClr>
              <a:buSzPts val="1200"/>
              <a:buFont typeface="Garamond"/>
              <a:buNone/>
              <a:defRPr b="0" i="0" sz="1200" u="none">
                <a:solidFill>
                  <a:schemeClr val="dk1"/>
                </a:solidFill>
                <a:latin typeface="Garamond"/>
                <a:ea typeface="Garamond"/>
                <a:cs typeface="Garamond"/>
                <a:sym typeface="Garamond"/>
              </a:defRPr>
            </a:lvl8pPr>
            <a:lvl9pPr indent="0" lvl="8" marL="0" marR="0" rtl="0" algn="r">
              <a:lnSpc>
                <a:spcPct val="100000"/>
              </a:lnSpc>
              <a:spcBef>
                <a:spcPts val="0"/>
              </a:spcBef>
              <a:spcAft>
                <a:spcPts val="0"/>
              </a:spcAft>
              <a:buClr>
                <a:schemeClr val="dk1"/>
              </a:buClr>
              <a:buSzPts val="1200"/>
              <a:buFont typeface="Garamond"/>
              <a:buNone/>
              <a:defRPr b="0" i="0" sz="1200" u="none">
                <a:solidFill>
                  <a:schemeClr val="dk1"/>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
        <p:nvSpPr>
          <p:cNvPr id="29" name="Google Shape;29;p3"/>
          <p:cNvSpPr/>
          <p:nvPr/>
        </p:nvSpPr>
        <p:spPr>
          <a:xfrm>
            <a:off x="381000" y="228600"/>
            <a:ext cx="8229600" cy="609600"/>
          </a:xfrm>
          <a:custGeom>
            <a:rect b="b" l="l" r="r" t="t"/>
            <a:pathLst>
              <a:path extrusionOk="0" h="1000" w="1000">
                <a:moveTo>
                  <a:pt x="0" y="1000"/>
                </a:moveTo>
                <a:lnTo>
                  <a:pt x="0" y="0"/>
                </a:lnTo>
                <a:lnTo>
                  <a:pt x="1000" y="0"/>
                </a:lnTo>
              </a:path>
            </a:pathLst>
          </a:custGeom>
          <a:noFill/>
          <a:ln cap="flat" cmpd="sng" w="19050">
            <a:solidFill>
              <a:schemeClr val="accent1"/>
            </a:solidFill>
            <a:prstDash val="solid"/>
            <a:miter lim="524288"/>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cxnSp>
        <p:nvCxnSpPr>
          <p:cNvPr id="30" name="Google Shape;30;p3"/>
          <p:cNvCxnSpPr/>
          <p:nvPr/>
        </p:nvCxnSpPr>
        <p:spPr>
          <a:xfrm>
            <a:off x="457200" y="6172200"/>
            <a:ext cx="8229600" cy="0"/>
          </a:xfrm>
          <a:prstGeom prst="straightConnector1">
            <a:avLst/>
          </a:prstGeom>
          <a:noFill/>
          <a:ln cap="flat" cmpd="sng" w="19050">
            <a:solidFill>
              <a:schemeClr val="accent1"/>
            </a:solidFill>
            <a:prstDash val="solid"/>
            <a:miter lim="800000"/>
            <a:headEnd len="med" w="med" type="none"/>
            <a:tailEnd len="med" w="med" type="none"/>
          </a:ln>
        </p:spPr>
      </p:cxn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0.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3.xml"/><Relationship Id="rId3" Type="http://schemas.openxmlformats.org/officeDocument/2006/relationships/image" Target="../media/image1.jpg"/></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5.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7.xml"/><Relationship Id="rId3" Type="http://schemas.openxmlformats.org/officeDocument/2006/relationships/image" Target="../media/image8.jpg"/></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8.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jp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0.xml"/><Relationship Id="rId3" Type="http://schemas.openxmlformats.org/officeDocument/2006/relationships/image" Target="../media/image9.png"/><Relationship Id="rId4" Type="http://schemas.openxmlformats.org/officeDocument/2006/relationships/image" Target="../media/image10.png"/></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4.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5.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6.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8.xml"/><Relationship Id="rId3" Type="http://schemas.openxmlformats.org/officeDocument/2006/relationships/image" Target="../media/image11.jpg"/></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jpg"/></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0.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4.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5.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6.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7.xml"/><Relationship Id="rId3" Type="http://schemas.openxmlformats.org/officeDocument/2006/relationships/image" Target="../media/image12.jpg"/></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8.xml"/><Relationship Id="rId3" Type="http://schemas.openxmlformats.org/officeDocument/2006/relationships/image" Target="../media/image13.jpg"/></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9.xml"/><Relationship Id="rId3" Type="http://schemas.openxmlformats.org/officeDocument/2006/relationships/image" Target="../media/image1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0.xml"/><Relationship Id="rId3" Type="http://schemas.openxmlformats.org/officeDocument/2006/relationships/image" Target="../media/image15.jpg"/></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1.xml"/><Relationship Id="rId3" Type="http://schemas.openxmlformats.org/officeDocument/2006/relationships/image" Target="../media/image18.jpg"/></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2.xml"/><Relationship Id="rId3" Type="http://schemas.openxmlformats.org/officeDocument/2006/relationships/image" Target="../media/image16.jpg"/></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3.xml"/><Relationship Id="rId3" Type="http://schemas.openxmlformats.org/officeDocument/2006/relationships/image" Target="../media/image17.jpg"/></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4.xml"/><Relationship Id="rId3" Type="http://schemas.openxmlformats.org/officeDocument/2006/relationships/image" Target="../media/image19.jpg"/></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 Id="rId3" Type="http://schemas.openxmlformats.org/officeDocument/2006/relationships/image" Target="../media/image2.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0.xml"/><Relationship Id="rId3" Type="http://schemas.openxmlformats.org/officeDocument/2006/relationships/image" Target="../media/image3.png"/><Relationship Id="rId4" Type="http://schemas.openxmlformats.org/officeDocument/2006/relationships/image" Target="../media/image4.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2.xml"/><Relationship Id="rId3" Type="http://schemas.openxmlformats.org/officeDocument/2006/relationships/image" Target="../media/image6.jp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4.xml"/><Relationship Id="rId3" Type="http://schemas.openxmlformats.org/officeDocument/2006/relationships/image" Target="../media/image5.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7.xml"/><Relationship Id="rId3" Type="http://schemas.openxmlformats.org/officeDocument/2006/relationships/image" Target="../media/image1.jp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8.xml"/><Relationship Id="rId3" Type="http://schemas.openxmlformats.org/officeDocument/2006/relationships/image" Target="../media/image1.jp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0.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7.xml"/><Relationship Id="rId3" Type="http://schemas.openxmlformats.org/officeDocument/2006/relationships/image" Target="../media/image7.pn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8.xml"/><Relationship Id="rId3" Type="http://schemas.openxmlformats.org/officeDocument/2006/relationships/image" Target="../media/image1.jp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1" name="Shape 111"/>
        <p:cNvGrpSpPr/>
        <p:nvPr/>
      </p:nvGrpSpPr>
      <p:grpSpPr>
        <a:xfrm>
          <a:off x="0" y="0"/>
          <a:ext cx="0" cy="0"/>
          <a:chOff x="0" y="0"/>
          <a:chExt cx="0" cy="0"/>
        </a:xfrm>
      </p:grpSpPr>
      <p:sp>
        <p:nvSpPr>
          <p:cNvPr id="112" name="Google Shape;112;p16"/>
          <p:cNvSpPr txBox="1"/>
          <p:nvPr>
            <p:ph type="ctrTitle"/>
          </p:nvPr>
        </p:nvSpPr>
        <p:spPr>
          <a:xfrm>
            <a:off x="971550" y="1773237"/>
            <a:ext cx="7623175" cy="1752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3800"/>
              <a:buFont typeface="Arial"/>
              <a:buNone/>
            </a:pPr>
            <a:r>
              <a:rPr b="1" i="0" lang="en-US" sz="3800" u="none">
                <a:solidFill>
                  <a:schemeClr val="dk2"/>
                </a:solidFill>
                <a:latin typeface="Arial"/>
                <a:ea typeface="Arial"/>
                <a:cs typeface="Arial"/>
                <a:sym typeface="Arial"/>
              </a:rPr>
              <a:t>Язык UML</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7" name="Shape 187"/>
        <p:cNvGrpSpPr/>
        <p:nvPr/>
      </p:nvGrpSpPr>
      <p:grpSpPr>
        <a:xfrm>
          <a:off x="0" y="0"/>
          <a:ext cx="0" cy="0"/>
          <a:chOff x="0" y="0"/>
          <a:chExt cx="0" cy="0"/>
        </a:xfrm>
      </p:grpSpPr>
      <p:sp>
        <p:nvSpPr>
          <p:cNvPr id="188" name="Google Shape;188;p25"/>
          <p:cNvSpPr txBox="1"/>
          <p:nvPr/>
        </p:nvSpPr>
        <p:spPr>
          <a:xfrm>
            <a:off x="457200" y="6243637"/>
            <a:ext cx="874712"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ПрИС 2</a:t>
            </a:r>
            <a:endParaRPr/>
          </a:p>
        </p:txBody>
      </p:sp>
      <p:sp>
        <p:nvSpPr>
          <p:cNvPr id="189" name="Google Shape;189;p25"/>
          <p:cNvSpPr txBox="1"/>
          <p:nvPr/>
        </p:nvSpPr>
        <p:spPr>
          <a:xfrm>
            <a:off x="1476375" y="6248400"/>
            <a:ext cx="6624637"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Язык UML</a:t>
            </a:r>
            <a:endParaRPr/>
          </a:p>
        </p:txBody>
      </p:sp>
      <p:sp>
        <p:nvSpPr>
          <p:cNvPr id="190" name="Google Shape;190;p25"/>
          <p:cNvSpPr txBox="1"/>
          <p:nvPr/>
        </p:nvSpPr>
        <p:spPr>
          <a:xfrm>
            <a:off x="8172450" y="6243637"/>
            <a:ext cx="51435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Garamond"/>
              <a:buNone/>
            </a:pPr>
            <a:fld id="{00000000-1234-1234-1234-123412341234}" type="slidenum">
              <a:rPr b="0" i="0" lang="en-US" sz="1200" u="none">
                <a:solidFill>
                  <a:schemeClr val="dk1"/>
                </a:solidFill>
                <a:latin typeface="Garamond"/>
                <a:ea typeface="Garamond"/>
                <a:cs typeface="Garamond"/>
                <a:sym typeface="Garamond"/>
              </a:rPr>
              <a:t>‹#›</a:t>
            </a:fld>
            <a:endParaRPr/>
          </a:p>
        </p:txBody>
      </p:sp>
      <p:sp>
        <p:nvSpPr>
          <p:cNvPr id="191" name="Google Shape;191;p25"/>
          <p:cNvSpPr txBox="1"/>
          <p:nvPr>
            <p:ph type="title"/>
          </p:nvPr>
        </p:nvSpPr>
        <p:spPr>
          <a:xfrm>
            <a:off x="457200" y="277812"/>
            <a:ext cx="8229600" cy="11398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3000"/>
              <a:buFont typeface="Arial"/>
              <a:buNone/>
            </a:pPr>
            <a:r>
              <a:rPr b="1" i="0" lang="en-US" sz="3000" u="none">
                <a:solidFill>
                  <a:schemeClr val="dk2"/>
                </a:solidFill>
                <a:latin typeface="Arial"/>
                <a:ea typeface="Arial"/>
                <a:cs typeface="Arial"/>
                <a:sym typeface="Arial"/>
              </a:rPr>
              <a:t>Диаграмма сценариев: сценарий</a:t>
            </a:r>
            <a:br>
              <a:rPr b="1" i="0" lang="en-US" sz="3000" u="none">
                <a:solidFill>
                  <a:schemeClr val="dk2"/>
                </a:solidFill>
                <a:latin typeface="Arial"/>
                <a:ea typeface="Arial"/>
                <a:cs typeface="Arial"/>
                <a:sym typeface="Arial"/>
              </a:rPr>
            </a:br>
            <a:r>
              <a:rPr b="1" i="0" lang="en-US" sz="3000" u="none">
                <a:solidFill>
                  <a:schemeClr val="dk2"/>
                </a:solidFill>
                <a:latin typeface="Arial"/>
                <a:ea typeface="Arial"/>
                <a:cs typeface="Arial"/>
                <a:sym typeface="Arial"/>
              </a:rPr>
              <a:t>Пример</a:t>
            </a:r>
            <a:endParaRPr/>
          </a:p>
        </p:txBody>
      </p:sp>
      <p:sp>
        <p:nvSpPr>
          <p:cNvPr id="192" name="Google Shape;192;p25"/>
          <p:cNvSpPr/>
          <p:nvPr/>
        </p:nvSpPr>
        <p:spPr>
          <a:xfrm>
            <a:off x="755650" y="2420937"/>
            <a:ext cx="3240087" cy="1181100"/>
          </a:xfrm>
          <a:prstGeom prst="ellipse">
            <a:avLst/>
          </a:prstGeom>
          <a:noFill/>
          <a:ln cap="flat" cmpd="sng" w="25400">
            <a:solidFill>
              <a:schemeClr val="dk1"/>
            </a:solidFill>
            <a:prstDash val="solid"/>
            <a:miter lim="800000"/>
            <a:headEnd len="sm" w="sm" type="none"/>
            <a:tailEnd len="sm" w="sm" type="none"/>
          </a:ln>
        </p:spPr>
        <p:txBody>
          <a:bodyPr anchorCtr="0" anchor="ctr" bIns="0" lIns="0" spcFirstLastPara="1" rIns="0" wrap="square" tIns="0">
            <a:noAutofit/>
          </a:bodyPr>
          <a:lstStyle/>
          <a:p>
            <a:pPr indent="-342900" lvl="0" marL="342900" marR="0" rtl="0" algn="ctr">
              <a:lnSpc>
                <a:spcPct val="100000"/>
              </a:lnSpc>
              <a:spcBef>
                <a:spcPts val="0"/>
              </a:spcBef>
              <a:spcAft>
                <a:spcPts val="0"/>
              </a:spcAft>
              <a:buClr>
                <a:schemeClr val="dk1"/>
              </a:buClr>
              <a:buSzPts val="2600"/>
              <a:buFont typeface="Arial"/>
              <a:buNone/>
            </a:pPr>
            <a:r>
              <a:rPr b="0" i="0" lang="en-US" sz="2600" u="none">
                <a:solidFill>
                  <a:schemeClr val="dk1"/>
                </a:solidFill>
                <a:latin typeface="Arial"/>
                <a:ea typeface="Arial"/>
                <a:cs typeface="Arial"/>
                <a:sym typeface="Arial"/>
              </a:rPr>
              <a:t>Создать</a:t>
            </a:r>
            <a:endParaRPr/>
          </a:p>
          <a:p>
            <a:pPr indent="-342900" lvl="0" marL="342900" marR="0" rtl="0" algn="ctr">
              <a:lnSpc>
                <a:spcPct val="100000"/>
              </a:lnSpc>
              <a:spcBef>
                <a:spcPts val="0"/>
              </a:spcBef>
              <a:spcAft>
                <a:spcPts val="0"/>
              </a:spcAft>
              <a:buClr>
                <a:schemeClr val="dk1"/>
              </a:buClr>
              <a:buSzPts val="2600"/>
              <a:buFont typeface="Arial"/>
              <a:buNone/>
            </a:pPr>
            <a:r>
              <a:rPr b="0" i="0" lang="en-US" sz="2600" u="none">
                <a:solidFill>
                  <a:schemeClr val="dk1"/>
                </a:solidFill>
                <a:latin typeface="Arial"/>
                <a:ea typeface="Arial"/>
                <a:cs typeface="Arial"/>
                <a:sym typeface="Arial"/>
              </a:rPr>
              <a:t>карту визита</a:t>
            </a:r>
            <a:endParaRPr/>
          </a:p>
        </p:txBody>
      </p:sp>
      <p:sp>
        <p:nvSpPr>
          <p:cNvPr id="193" name="Google Shape;193;p25"/>
          <p:cNvSpPr/>
          <p:nvPr/>
        </p:nvSpPr>
        <p:spPr>
          <a:xfrm>
            <a:off x="1116012" y="4149725"/>
            <a:ext cx="4475162" cy="1612900"/>
          </a:xfrm>
          <a:prstGeom prst="ellipse">
            <a:avLst/>
          </a:prstGeom>
          <a:noFill/>
          <a:ln cap="flat" cmpd="sng" w="25400">
            <a:solidFill>
              <a:schemeClr val="dk1"/>
            </a:solidFill>
            <a:prstDash val="solid"/>
            <a:miter lim="800000"/>
            <a:headEnd len="sm" w="sm" type="none"/>
            <a:tailEnd len="sm" w="sm" type="none"/>
          </a:ln>
        </p:spPr>
        <p:txBody>
          <a:bodyPr anchorCtr="0" anchor="ctr" bIns="0" lIns="0" spcFirstLastPara="1" rIns="0" wrap="square" tIns="0">
            <a:noAutofit/>
          </a:bodyPr>
          <a:lstStyle/>
          <a:p>
            <a:pPr indent="-342900" lvl="0" marL="342900" marR="0" rtl="0" algn="ctr">
              <a:lnSpc>
                <a:spcPct val="100000"/>
              </a:lnSpc>
              <a:spcBef>
                <a:spcPts val="0"/>
              </a:spcBef>
              <a:spcAft>
                <a:spcPts val="0"/>
              </a:spcAft>
              <a:buClr>
                <a:schemeClr val="dk1"/>
              </a:buClr>
              <a:buSzPts val="2600"/>
              <a:buFont typeface="Arial"/>
              <a:buNone/>
            </a:pPr>
            <a:r>
              <a:rPr b="0" i="0" lang="en-US" sz="2600" u="none">
                <a:solidFill>
                  <a:schemeClr val="dk1"/>
                </a:solidFill>
                <a:latin typeface="Arial"/>
                <a:ea typeface="Arial"/>
                <a:cs typeface="Arial"/>
                <a:sym typeface="Arial"/>
              </a:rPr>
              <a:t>Проверить наличие</a:t>
            </a:r>
            <a:endParaRPr/>
          </a:p>
          <a:p>
            <a:pPr indent="-342900" lvl="0" marL="342900" marR="0" rtl="0" algn="ctr">
              <a:lnSpc>
                <a:spcPct val="100000"/>
              </a:lnSpc>
              <a:spcBef>
                <a:spcPts val="0"/>
              </a:spcBef>
              <a:spcAft>
                <a:spcPts val="0"/>
              </a:spcAft>
              <a:buClr>
                <a:schemeClr val="dk1"/>
              </a:buClr>
              <a:buSzPts val="2600"/>
              <a:buFont typeface="Arial"/>
              <a:buNone/>
            </a:pPr>
            <a:r>
              <a:rPr b="0" i="0" lang="en-US" sz="2600" u="none">
                <a:solidFill>
                  <a:schemeClr val="dk1"/>
                </a:solidFill>
                <a:latin typeface="Arial"/>
                <a:ea typeface="Arial"/>
                <a:cs typeface="Arial"/>
                <a:sym typeface="Arial"/>
              </a:rPr>
              <a:t>клиента в черном</a:t>
            </a:r>
            <a:endParaRPr/>
          </a:p>
          <a:p>
            <a:pPr indent="-342900" lvl="0" marL="342900" marR="0" rtl="0" algn="ctr">
              <a:lnSpc>
                <a:spcPct val="100000"/>
              </a:lnSpc>
              <a:spcBef>
                <a:spcPts val="0"/>
              </a:spcBef>
              <a:spcAft>
                <a:spcPts val="0"/>
              </a:spcAft>
              <a:buClr>
                <a:schemeClr val="dk1"/>
              </a:buClr>
              <a:buSzPts val="2600"/>
              <a:buFont typeface="Arial"/>
              <a:buNone/>
            </a:pPr>
            <a:r>
              <a:rPr b="0" i="0" lang="en-US" sz="2600" u="none">
                <a:solidFill>
                  <a:schemeClr val="dk1"/>
                </a:solidFill>
                <a:latin typeface="Arial"/>
                <a:ea typeface="Arial"/>
                <a:cs typeface="Arial"/>
                <a:sym typeface="Arial"/>
              </a:rPr>
              <a:t>списке</a:t>
            </a:r>
            <a:endParaRPr/>
          </a:p>
        </p:txBody>
      </p:sp>
      <p:sp>
        <p:nvSpPr>
          <p:cNvPr id="194" name="Google Shape;194;p25"/>
          <p:cNvSpPr/>
          <p:nvPr/>
        </p:nvSpPr>
        <p:spPr>
          <a:xfrm>
            <a:off x="4716462" y="2708275"/>
            <a:ext cx="3814762" cy="1711325"/>
          </a:xfrm>
          <a:prstGeom prst="ellipse">
            <a:avLst/>
          </a:prstGeom>
          <a:noFill/>
          <a:ln cap="flat" cmpd="sng" w="25400">
            <a:solidFill>
              <a:schemeClr val="dk1"/>
            </a:solidFill>
            <a:prstDash val="solid"/>
            <a:miter lim="800000"/>
            <a:headEnd len="sm" w="sm" type="none"/>
            <a:tailEnd len="sm" w="sm" type="none"/>
          </a:ln>
        </p:spPr>
        <p:txBody>
          <a:bodyPr anchorCtr="0" anchor="ctr" bIns="0" lIns="0" spcFirstLastPara="1" rIns="0" wrap="square" tIns="0">
            <a:noAutofit/>
          </a:bodyPr>
          <a:lstStyle/>
          <a:p>
            <a:pPr indent="-342900" lvl="0" marL="342900" marR="0" rtl="0" algn="ctr">
              <a:lnSpc>
                <a:spcPct val="100000"/>
              </a:lnSpc>
              <a:spcBef>
                <a:spcPts val="0"/>
              </a:spcBef>
              <a:spcAft>
                <a:spcPts val="0"/>
              </a:spcAft>
              <a:buClr>
                <a:schemeClr val="dk1"/>
              </a:buClr>
              <a:buSzPts val="2600"/>
              <a:buFont typeface="Arial"/>
              <a:buNone/>
            </a:pPr>
            <a:r>
              <a:rPr b="0" i="0" lang="en-US" sz="2600" u="none">
                <a:solidFill>
                  <a:schemeClr val="dk1"/>
                </a:solidFill>
                <a:latin typeface="Arial"/>
                <a:ea typeface="Arial"/>
                <a:cs typeface="Arial"/>
                <a:sym typeface="Arial"/>
              </a:rPr>
              <a:t>Получить список</a:t>
            </a:r>
            <a:endParaRPr/>
          </a:p>
          <a:p>
            <a:pPr indent="-342900" lvl="0" marL="342900" marR="0" rtl="0" algn="ctr">
              <a:lnSpc>
                <a:spcPct val="100000"/>
              </a:lnSpc>
              <a:spcBef>
                <a:spcPts val="0"/>
              </a:spcBef>
              <a:spcAft>
                <a:spcPts val="0"/>
              </a:spcAft>
              <a:buClr>
                <a:schemeClr val="dk1"/>
              </a:buClr>
              <a:buSzPts val="2600"/>
              <a:buFont typeface="Arial"/>
              <a:buNone/>
            </a:pPr>
            <a:r>
              <a:rPr b="0" i="0" lang="en-US" sz="2600" u="none">
                <a:solidFill>
                  <a:schemeClr val="dk1"/>
                </a:solidFill>
                <a:latin typeface="Arial"/>
                <a:ea typeface="Arial"/>
                <a:cs typeface="Arial"/>
                <a:sym typeface="Arial"/>
              </a:rPr>
              <a:t>свободных</a:t>
            </a:r>
            <a:endParaRPr/>
          </a:p>
          <a:p>
            <a:pPr indent="-342900" lvl="0" marL="342900" marR="0" rtl="0" algn="ctr">
              <a:lnSpc>
                <a:spcPct val="100000"/>
              </a:lnSpc>
              <a:spcBef>
                <a:spcPts val="0"/>
              </a:spcBef>
              <a:spcAft>
                <a:spcPts val="0"/>
              </a:spcAft>
              <a:buClr>
                <a:schemeClr val="dk1"/>
              </a:buClr>
              <a:buSzPts val="2600"/>
              <a:buFont typeface="Arial"/>
              <a:buNone/>
            </a:pPr>
            <a:r>
              <a:rPr b="0" i="0" lang="en-US" sz="2600" u="none">
                <a:solidFill>
                  <a:schemeClr val="dk1"/>
                </a:solidFill>
                <a:latin typeface="Arial"/>
                <a:ea typeface="Arial"/>
                <a:cs typeface="Arial"/>
                <a:sym typeface="Arial"/>
              </a:rPr>
              <a:t>номеров</a:t>
            </a:r>
            <a:endParaRPr/>
          </a:p>
        </p:txBody>
      </p:sp>
    </p:spTree>
  </p:cSld>
  <p:clrMapOvr>
    <a:masterClrMapping/>
  </p:clrMapOvr>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81" name="Shape 1481"/>
        <p:cNvGrpSpPr/>
        <p:nvPr/>
      </p:nvGrpSpPr>
      <p:grpSpPr>
        <a:xfrm>
          <a:off x="0" y="0"/>
          <a:ext cx="0" cy="0"/>
          <a:chOff x="0" y="0"/>
          <a:chExt cx="0" cy="0"/>
        </a:xfrm>
      </p:grpSpPr>
      <p:sp>
        <p:nvSpPr>
          <p:cNvPr id="1482" name="Google Shape;1482;p115"/>
          <p:cNvSpPr txBox="1"/>
          <p:nvPr/>
        </p:nvSpPr>
        <p:spPr>
          <a:xfrm>
            <a:off x="457200" y="6243637"/>
            <a:ext cx="874712"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ПрИС 2</a:t>
            </a:r>
            <a:endParaRPr/>
          </a:p>
        </p:txBody>
      </p:sp>
      <p:sp>
        <p:nvSpPr>
          <p:cNvPr id="1483" name="Google Shape;1483;p115"/>
          <p:cNvSpPr txBox="1"/>
          <p:nvPr/>
        </p:nvSpPr>
        <p:spPr>
          <a:xfrm>
            <a:off x="1476375" y="6248400"/>
            <a:ext cx="6624637"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Язык UML</a:t>
            </a:r>
            <a:endParaRPr/>
          </a:p>
        </p:txBody>
      </p:sp>
      <p:sp>
        <p:nvSpPr>
          <p:cNvPr id="1484" name="Google Shape;1484;p115"/>
          <p:cNvSpPr txBox="1"/>
          <p:nvPr/>
        </p:nvSpPr>
        <p:spPr>
          <a:xfrm>
            <a:off x="8172450" y="6243637"/>
            <a:ext cx="51435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Garamond"/>
              <a:buNone/>
            </a:pPr>
            <a:fld id="{00000000-1234-1234-1234-123412341234}" type="slidenum">
              <a:rPr b="0" i="0" lang="en-US" sz="1200" u="none">
                <a:solidFill>
                  <a:schemeClr val="dk1"/>
                </a:solidFill>
                <a:latin typeface="Garamond"/>
                <a:ea typeface="Garamond"/>
                <a:cs typeface="Garamond"/>
                <a:sym typeface="Garamond"/>
              </a:rPr>
              <a:t>‹#›</a:t>
            </a:fld>
            <a:endParaRPr/>
          </a:p>
        </p:txBody>
      </p:sp>
      <p:sp>
        <p:nvSpPr>
          <p:cNvPr id="1485" name="Google Shape;1485;p115"/>
          <p:cNvSpPr txBox="1"/>
          <p:nvPr>
            <p:ph type="title"/>
          </p:nvPr>
        </p:nvSpPr>
        <p:spPr>
          <a:xfrm>
            <a:off x="457200" y="277812"/>
            <a:ext cx="8229600" cy="135096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3000"/>
              <a:buFont typeface="Arial"/>
              <a:buNone/>
            </a:pPr>
            <a:r>
              <a:rPr b="1" i="0" lang="en-US" sz="3000" u="none">
                <a:solidFill>
                  <a:schemeClr val="dk2"/>
                </a:solidFill>
                <a:latin typeface="Arial"/>
                <a:ea typeface="Arial"/>
                <a:cs typeface="Arial"/>
                <a:sym typeface="Arial"/>
              </a:rPr>
              <a:t>Диаграмма коммуникации: элементы</a:t>
            </a:r>
            <a:endParaRPr/>
          </a:p>
        </p:txBody>
      </p:sp>
      <p:sp>
        <p:nvSpPr>
          <p:cNvPr id="1486" name="Google Shape;1486;p115"/>
          <p:cNvSpPr txBox="1"/>
          <p:nvPr/>
        </p:nvSpPr>
        <p:spPr>
          <a:xfrm>
            <a:off x="4284662" y="1600200"/>
            <a:ext cx="4402137" cy="4530725"/>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3000"/>
              <a:buFont typeface="Arial"/>
              <a:buNone/>
            </a:pPr>
            <a:r>
              <a:rPr b="1" i="0" lang="en-US" sz="3000" u="none">
                <a:solidFill>
                  <a:schemeClr val="dk1"/>
                </a:solidFill>
                <a:latin typeface="Arial"/>
                <a:ea typeface="Arial"/>
                <a:cs typeface="Arial"/>
                <a:sym typeface="Arial"/>
              </a:rPr>
              <a:t>Элементы</a:t>
            </a:r>
            <a:endParaRPr/>
          </a:p>
          <a:p>
            <a:pPr indent="-285750" lvl="1" marL="742950" marR="0" rtl="0" algn="l">
              <a:lnSpc>
                <a:spcPct val="100000"/>
              </a:lnSpc>
              <a:spcBef>
                <a:spcPts val="520"/>
              </a:spcBef>
              <a:spcAft>
                <a:spcPts val="0"/>
              </a:spcAft>
              <a:buClr>
                <a:schemeClr val="accent2"/>
              </a:buClr>
              <a:buSzPts val="1560"/>
              <a:buFont typeface="Noto Sans Symbols"/>
              <a:buChar char="❑"/>
            </a:pPr>
            <a:r>
              <a:rPr b="0" i="0" lang="en-US" sz="2600" u="none" cap="none" strike="noStrike">
                <a:solidFill>
                  <a:schemeClr val="dk1"/>
                </a:solidFill>
                <a:latin typeface="Arial"/>
                <a:ea typeface="Arial"/>
                <a:cs typeface="Arial"/>
                <a:sym typeface="Arial"/>
              </a:rPr>
              <a:t>Объект</a:t>
            </a:r>
            <a:endParaRPr/>
          </a:p>
          <a:p>
            <a:pPr indent="-285750" lvl="1" marL="742950" marR="0" rtl="0" algn="l">
              <a:lnSpc>
                <a:spcPct val="100000"/>
              </a:lnSpc>
              <a:spcBef>
                <a:spcPts val="520"/>
              </a:spcBef>
              <a:spcAft>
                <a:spcPts val="0"/>
              </a:spcAft>
              <a:buClr>
                <a:schemeClr val="accent2"/>
              </a:buClr>
              <a:buSzPts val="1560"/>
              <a:buFont typeface="Noto Sans Symbols"/>
              <a:buChar char="❑"/>
            </a:pPr>
            <a:r>
              <a:rPr b="0" i="0" lang="en-US" sz="2600" u="none" cap="none" strike="noStrike">
                <a:solidFill>
                  <a:schemeClr val="dk1"/>
                </a:solidFill>
                <a:latin typeface="Arial"/>
                <a:ea typeface="Arial"/>
                <a:cs typeface="Arial"/>
                <a:sym typeface="Arial"/>
              </a:rPr>
              <a:t>Ассоциация</a:t>
            </a:r>
            <a:endParaRPr/>
          </a:p>
          <a:p>
            <a:pPr indent="-285750" lvl="1" marL="742950" marR="0" rtl="0" algn="l">
              <a:lnSpc>
                <a:spcPct val="100000"/>
              </a:lnSpc>
              <a:spcBef>
                <a:spcPts val="520"/>
              </a:spcBef>
              <a:spcAft>
                <a:spcPts val="0"/>
              </a:spcAft>
              <a:buClr>
                <a:schemeClr val="accent2"/>
              </a:buClr>
              <a:buSzPts val="1560"/>
              <a:buFont typeface="Noto Sans Symbols"/>
              <a:buChar char="❑"/>
            </a:pPr>
            <a:r>
              <a:rPr b="0" i="0" lang="en-US" sz="2600" u="none" cap="none" strike="noStrike">
                <a:solidFill>
                  <a:schemeClr val="dk1"/>
                </a:solidFill>
                <a:latin typeface="Arial"/>
                <a:ea typeface="Arial"/>
                <a:cs typeface="Arial"/>
                <a:sym typeface="Arial"/>
              </a:rPr>
              <a:t>Сообщение</a:t>
            </a:r>
            <a:endParaRPr/>
          </a:p>
          <a:p>
            <a:pPr indent="-235584" lvl="0" marL="342900" marR="0" rtl="0" algn="l">
              <a:lnSpc>
                <a:spcPct val="100000"/>
              </a:lnSpc>
              <a:spcBef>
                <a:spcPts val="520"/>
              </a:spcBef>
              <a:spcAft>
                <a:spcPts val="0"/>
              </a:spcAft>
              <a:buClr>
                <a:schemeClr val="accent1"/>
              </a:buClr>
              <a:buSzPts val="1690"/>
              <a:buFont typeface="Noto Sans Symbols"/>
              <a:buNone/>
            </a:pPr>
            <a:r>
              <a:t/>
            </a:r>
            <a:endParaRPr b="0" i="0" sz="2600" u="non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t/>
            </a:r>
            <a:endParaRPr b="0" i="0" sz="2600" u="none">
              <a:solidFill>
                <a:schemeClr val="dk1"/>
              </a:solidFill>
              <a:latin typeface="Arial"/>
              <a:ea typeface="Arial"/>
              <a:cs typeface="Arial"/>
              <a:sym typeface="Arial"/>
            </a:endParaRPr>
          </a:p>
        </p:txBody>
      </p:sp>
      <p:sp>
        <p:nvSpPr>
          <p:cNvPr id="1487" name="Google Shape;1487;p115"/>
          <p:cNvSpPr txBox="1"/>
          <p:nvPr/>
        </p:nvSpPr>
        <p:spPr>
          <a:xfrm>
            <a:off x="611187" y="2205037"/>
            <a:ext cx="2520950" cy="1008062"/>
          </a:xfrm>
          <a:prstGeom prst="rect">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200"/>
              <a:buFont typeface="Arial"/>
              <a:buNone/>
            </a:pPr>
            <a:r>
              <a:rPr b="0" i="0" lang="en-US" sz="2200" u="sng">
                <a:solidFill>
                  <a:schemeClr val="dk1"/>
                </a:solidFill>
                <a:latin typeface="Arial"/>
                <a:ea typeface="Arial"/>
                <a:cs typeface="Arial"/>
                <a:sym typeface="Arial"/>
              </a:rPr>
              <a:t>Имя объекта 1:</a:t>
            </a:r>
            <a:endParaRPr/>
          </a:p>
          <a:p>
            <a:pPr indent="0" lvl="0" marL="0" marR="0" rtl="0" algn="ctr">
              <a:lnSpc>
                <a:spcPct val="100000"/>
              </a:lnSpc>
              <a:spcBef>
                <a:spcPts val="0"/>
              </a:spcBef>
              <a:spcAft>
                <a:spcPts val="0"/>
              </a:spcAft>
              <a:buClr>
                <a:schemeClr val="dk1"/>
              </a:buClr>
              <a:buSzPts val="2200"/>
              <a:buFont typeface="Arial"/>
              <a:buNone/>
            </a:pPr>
            <a:r>
              <a:rPr b="0" i="0" lang="en-US" sz="2200" u="sng">
                <a:solidFill>
                  <a:schemeClr val="dk1"/>
                </a:solidFill>
                <a:latin typeface="Arial"/>
                <a:ea typeface="Arial"/>
                <a:cs typeface="Arial"/>
                <a:sym typeface="Arial"/>
              </a:rPr>
              <a:t>Имя класса 1</a:t>
            </a:r>
            <a:endParaRPr/>
          </a:p>
        </p:txBody>
      </p:sp>
      <p:sp>
        <p:nvSpPr>
          <p:cNvPr id="1488" name="Google Shape;1488;p115"/>
          <p:cNvSpPr txBox="1"/>
          <p:nvPr/>
        </p:nvSpPr>
        <p:spPr>
          <a:xfrm>
            <a:off x="611187" y="4868862"/>
            <a:ext cx="2520950" cy="1008062"/>
          </a:xfrm>
          <a:prstGeom prst="rect">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200"/>
              <a:buFont typeface="Arial"/>
              <a:buNone/>
            </a:pPr>
            <a:r>
              <a:rPr b="0" i="0" lang="en-US" sz="2200" u="sng">
                <a:solidFill>
                  <a:schemeClr val="dk1"/>
                </a:solidFill>
                <a:latin typeface="Arial"/>
                <a:ea typeface="Arial"/>
                <a:cs typeface="Arial"/>
                <a:sym typeface="Arial"/>
              </a:rPr>
              <a:t>Имя объекта 2:</a:t>
            </a:r>
            <a:endParaRPr/>
          </a:p>
          <a:p>
            <a:pPr indent="0" lvl="0" marL="0" marR="0" rtl="0" algn="ctr">
              <a:lnSpc>
                <a:spcPct val="100000"/>
              </a:lnSpc>
              <a:spcBef>
                <a:spcPts val="0"/>
              </a:spcBef>
              <a:spcAft>
                <a:spcPts val="0"/>
              </a:spcAft>
              <a:buClr>
                <a:schemeClr val="dk1"/>
              </a:buClr>
              <a:buSzPts val="2200"/>
              <a:buFont typeface="Arial"/>
              <a:buNone/>
            </a:pPr>
            <a:r>
              <a:rPr b="0" i="0" lang="en-US" sz="2200" u="sng">
                <a:solidFill>
                  <a:schemeClr val="dk1"/>
                </a:solidFill>
                <a:latin typeface="Arial"/>
                <a:ea typeface="Arial"/>
                <a:cs typeface="Arial"/>
                <a:sym typeface="Arial"/>
              </a:rPr>
              <a:t>Имя класса 2</a:t>
            </a:r>
            <a:endParaRPr/>
          </a:p>
        </p:txBody>
      </p:sp>
      <p:cxnSp>
        <p:nvCxnSpPr>
          <p:cNvPr id="1489" name="Google Shape;1489;p115"/>
          <p:cNvCxnSpPr/>
          <p:nvPr/>
        </p:nvCxnSpPr>
        <p:spPr>
          <a:xfrm>
            <a:off x="1908175" y="3213100"/>
            <a:ext cx="0" cy="1655762"/>
          </a:xfrm>
          <a:prstGeom prst="straightConnector1">
            <a:avLst/>
          </a:prstGeom>
          <a:noFill/>
          <a:ln cap="flat" cmpd="sng" w="38100">
            <a:solidFill>
              <a:schemeClr val="dk1"/>
            </a:solidFill>
            <a:prstDash val="solid"/>
            <a:miter lim="800000"/>
            <a:headEnd len="med" w="med" type="none"/>
            <a:tailEnd len="med" w="med" type="none"/>
          </a:ln>
        </p:spPr>
      </p:cxnSp>
      <p:cxnSp>
        <p:nvCxnSpPr>
          <p:cNvPr id="1490" name="Google Shape;1490;p115"/>
          <p:cNvCxnSpPr/>
          <p:nvPr/>
        </p:nvCxnSpPr>
        <p:spPr>
          <a:xfrm>
            <a:off x="2124075" y="3429000"/>
            <a:ext cx="0" cy="576262"/>
          </a:xfrm>
          <a:prstGeom prst="straightConnector1">
            <a:avLst/>
          </a:prstGeom>
          <a:noFill/>
          <a:ln cap="flat" cmpd="sng" w="38100">
            <a:solidFill>
              <a:schemeClr val="dk1"/>
            </a:solidFill>
            <a:prstDash val="solid"/>
            <a:miter lim="800000"/>
            <a:headEnd len="med" w="med" type="none"/>
            <a:tailEnd len="lg" w="lg" type="triangl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8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48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8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9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94" name="Shape 1494"/>
        <p:cNvGrpSpPr/>
        <p:nvPr/>
      </p:nvGrpSpPr>
      <p:grpSpPr>
        <a:xfrm>
          <a:off x="0" y="0"/>
          <a:ext cx="0" cy="0"/>
          <a:chOff x="0" y="0"/>
          <a:chExt cx="0" cy="0"/>
        </a:xfrm>
      </p:grpSpPr>
      <p:sp>
        <p:nvSpPr>
          <p:cNvPr id="1495" name="Google Shape;1495;p116"/>
          <p:cNvSpPr txBox="1"/>
          <p:nvPr/>
        </p:nvSpPr>
        <p:spPr>
          <a:xfrm>
            <a:off x="457200" y="6243637"/>
            <a:ext cx="874712"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ПрИС 2</a:t>
            </a:r>
            <a:endParaRPr/>
          </a:p>
        </p:txBody>
      </p:sp>
      <p:sp>
        <p:nvSpPr>
          <p:cNvPr id="1496" name="Google Shape;1496;p116"/>
          <p:cNvSpPr txBox="1"/>
          <p:nvPr/>
        </p:nvSpPr>
        <p:spPr>
          <a:xfrm>
            <a:off x="1476375" y="6248400"/>
            <a:ext cx="6624637"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Язык UML</a:t>
            </a:r>
            <a:endParaRPr/>
          </a:p>
        </p:txBody>
      </p:sp>
      <p:sp>
        <p:nvSpPr>
          <p:cNvPr id="1497" name="Google Shape;1497;p116"/>
          <p:cNvSpPr txBox="1"/>
          <p:nvPr/>
        </p:nvSpPr>
        <p:spPr>
          <a:xfrm>
            <a:off x="8172450" y="6243637"/>
            <a:ext cx="51435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Garamond"/>
              <a:buNone/>
            </a:pPr>
            <a:fld id="{00000000-1234-1234-1234-123412341234}" type="slidenum">
              <a:rPr b="0" i="0" lang="en-US" sz="1200" u="none">
                <a:solidFill>
                  <a:schemeClr val="dk1"/>
                </a:solidFill>
                <a:latin typeface="Garamond"/>
                <a:ea typeface="Garamond"/>
                <a:cs typeface="Garamond"/>
                <a:sym typeface="Garamond"/>
              </a:rPr>
              <a:t>‹#›</a:t>
            </a:fld>
            <a:endParaRPr/>
          </a:p>
        </p:txBody>
      </p:sp>
      <p:sp>
        <p:nvSpPr>
          <p:cNvPr id="1498" name="Google Shape;1498;p116"/>
          <p:cNvSpPr txBox="1"/>
          <p:nvPr/>
        </p:nvSpPr>
        <p:spPr>
          <a:xfrm>
            <a:off x="6875462" y="1989137"/>
            <a:ext cx="1512887" cy="720725"/>
          </a:xfrm>
          <a:prstGeom prst="rect">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499" name="Google Shape;1499;p116"/>
          <p:cNvSpPr txBox="1"/>
          <p:nvPr>
            <p:ph type="title"/>
          </p:nvPr>
        </p:nvSpPr>
        <p:spPr>
          <a:xfrm>
            <a:off x="457200" y="277812"/>
            <a:ext cx="8229600" cy="11398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3000"/>
              <a:buFont typeface="Arial"/>
              <a:buNone/>
            </a:pPr>
            <a:r>
              <a:rPr b="1" i="0" lang="en-US" sz="3000" u="none">
                <a:solidFill>
                  <a:schemeClr val="dk2"/>
                </a:solidFill>
                <a:latin typeface="Arial"/>
                <a:ea typeface="Arial"/>
                <a:cs typeface="Arial"/>
                <a:sym typeface="Arial"/>
              </a:rPr>
              <a:t>Диаграмма коммуникации</a:t>
            </a:r>
            <a:br>
              <a:rPr b="1" i="0" lang="en-US" sz="3000" u="none">
                <a:solidFill>
                  <a:schemeClr val="dk2"/>
                </a:solidFill>
                <a:latin typeface="Arial"/>
                <a:ea typeface="Arial"/>
                <a:cs typeface="Arial"/>
                <a:sym typeface="Arial"/>
              </a:rPr>
            </a:br>
            <a:r>
              <a:rPr b="1" i="0" lang="en-US" sz="3000" u="none">
                <a:solidFill>
                  <a:schemeClr val="dk2"/>
                </a:solidFill>
                <a:latin typeface="Arial"/>
                <a:ea typeface="Arial"/>
                <a:cs typeface="Arial"/>
                <a:sym typeface="Arial"/>
              </a:rPr>
              <a:t>Пример</a:t>
            </a:r>
            <a:endParaRPr/>
          </a:p>
        </p:txBody>
      </p:sp>
      <p:sp>
        <p:nvSpPr>
          <p:cNvPr id="1500" name="Google Shape;1500;p116"/>
          <p:cNvSpPr txBox="1"/>
          <p:nvPr/>
        </p:nvSpPr>
        <p:spPr>
          <a:xfrm>
            <a:off x="395287" y="2133600"/>
            <a:ext cx="2952750" cy="792162"/>
          </a:xfrm>
          <a:prstGeom prst="rect">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rPr b="1" i="0" lang="en-US" sz="1800" u="sng">
                <a:solidFill>
                  <a:schemeClr val="dk1"/>
                </a:solidFill>
                <a:latin typeface="Arial"/>
                <a:ea typeface="Arial"/>
                <a:cs typeface="Arial"/>
                <a:sym typeface="Arial"/>
              </a:rPr>
              <a:t>: Текстовый редактор</a:t>
            </a:r>
            <a:endParaRPr/>
          </a:p>
        </p:txBody>
      </p:sp>
      <p:sp>
        <p:nvSpPr>
          <p:cNvPr id="1501" name="Google Shape;1501;p116"/>
          <p:cNvSpPr txBox="1"/>
          <p:nvPr/>
        </p:nvSpPr>
        <p:spPr>
          <a:xfrm>
            <a:off x="6659562" y="2133600"/>
            <a:ext cx="1584325" cy="792162"/>
          </a:xfrm>
          <a:prstGeom prst="rect">
            <a:avLst/>
          </a:prstGeom>
          <a:solidFill>
            <a:schemeClr val="lt1"/>
          </a:solid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rPr b="1" i="0" lang="en-US" sz="1800" u="sng">
                <a:solidFill>
                  <a:schemeClr val="dk1"/>
                </a:solidFill>
                <a:latin typeface="Arial"/>
                <a:ea typeface="Arial"/>
                <a:cs typeface="Arial"/>
                <a:sym typeface="Arial"/>
              </a:rPr>
              <a:t>: Принтер</a:t>
            </a:r>
            <a:endParaRPr/>
          </a:p>
        </p:txBody>
      </p:sp>
      <p:sp>
        <p:nvSpPr>
          <p:cNvPr id="1502" name="Google Shape;1502;p116"/>
          <p:cNvSpPr txBox="1"/>
          <p:nvPr/>
        </p:nvSpPr>
        <p:spPr>
          <a:xfrm>
            <a:off x="6659562" y="4652962"/>
            <a:ext cx="1584325" cy="792162"/>
          </a:xfrm>
          <a:prstGeom prst="rect">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rPr b="1" i="0" lang="en-US" sz="1800" u="sng">
                <a:solidFill>
                  <a:schemeClr val="dk1"/>
                </a:solidFill>
                <a:latin typeface="Arial"/>
                <a:ea typeface="Arial"/>
                <a:cs typeface="Arial"/>
                <a:sym typeface="Arial"/>
              </a:rPr>
              <a:t>: Принтер</a:t>
            </a:r>
            <a:endParaRPr/>
          </a:p>
        </p:txBody>
      </p:sp>
      <p:sp>
        <p:nvSpPr>
          <p:cNvPr id="1503" name="Google Shape;1503;p116"/>
          <p:cNvSpPr/>
          <p:nvPr/>
        </p:nvSpPr>
        <p:spPr>
          <a:xfrm>
            <a:off x="7307262" y="2924175"/>
            <a:ext cx="217487" cy="287337"/>
          </a:xfrm>
          <a:prstGeom prst="diamond">
            <a:avLst/>
          </a:prstGeom>
          <a:solidFill>
            <a:schemeClr val="dk1"/>
          </a:solid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cxnSp>
        <p:nvCxnSpPr>
          <p:cNvPr id="1504" name="Google Shape;1504;p116"/>
          <p:cNvCxnSpPr/>
          <p:nvPr/>
        </p:nvCxnSpPr>
        <p:spPr>
          <a:xfrm>
            <a:off x="7423150" y="3213100"/>
            <a:ext cx="0" cy="1439862"/>
          </a:xfrm>
          <a:prstGeom prst="straightConnector1">
            <a:avLst/>
          </a:prstGeom>
          <a:noFill/>
          <a:ln cap="flat" cmpd="sng" w="25400">
            <a:solidFill>
              <a:schemeClr val="dk1"/>
            </a:solidFill>
            <a:prstDash val="solid"/>
            <a:miter lim="800000"/>
            <a:headEnd len="med" w="med" type="none"/>
            <a:tailEnd len="med" w="med" type="none"/>
          </a:ln>
        </p:spPr>
      </p:cxnSp>
      <p:cxnSp>
        <p:nvCxnSpPr>
          <p:cNvPr id="1505" name="Google Shape;1505;p116"/>
          <p:cNvCxnSpPr/>
          <p:nvPr/>
        </p:nvCxnSpPr>
        <p:spPr>
          <a:xfrm>
            <a:off x="1871663" y="2938463"/>
            <a:ext cx="4775100" cy="2111400"/>
          </a:xfrm>
          <a:prstGeom prst="bentConnector2">
            <a:avLst/>
          </a:prstGeom>
          <a:noFill/>
          <a:ln cap="flat" cmpd="sng" w="25400">
            <a:solidFill>
              <a:schemeClr val="dk1"/>
            </a:solidFill>
            <a:prstDash val="solid"/>
            <a:miter lim="800000"/>
            <a:headEnd len="med" w="med" type="none"/>
            <a:tailEnd len="med" w="med" type="none"/>
          </a:ln>
        </p:spPr>
      </p:cxnSp>
      <p:cxnSp>
        <p:nvCxnSpPr>
          <p:cNvPr id="1506" name="Google Shape;1506;p116"/>
          <p:cNvCxnSpPr/>
          <p:nvPr/>
        </p:nvCxnSpPr>
        <p:spPr>
          <a:xfrm>
            <a:off x="3360737" y="2530475"/>
            <a:ext cx="3286125" cy="0"/>
          </a:xfrm>
          <a:prstGeom prst="straightConnector1">
            <a:avLst/>
          </a:prstGeom>
          <a:noFill/>
          <a:ln cap="flat" cmpd="sng" w="25400">
            <a:solidFill>
              <a:schemeClr val="dk1"/>
            </a:solidFill>
            <a:prstDash val="solid"/>
            <a:miter lim="800000"/>
            <a:headEnd len="med" w="med" type="none"/>
            <a:tailEnd len="med" w="med" type="none"/>
          </a:ln>
        </p:spPr>
      </p:cxnSp>
      <p:cxnSp>
        <p:nvCxnSpPr>
          <p:cNvPr id="1507" name="Google Shape;1507;p116"/>
          <p:cNvCxnSpPr/>
          <p:nvPr/>
        </p:nvCxnSpPr>
        <p:spPr>
          <a:xfrm>
            <a:off x="3635375" y="2349500"/>
            <a:ext cx="2736850" cy="0"/>
          </a:xfrm>
          <a:prstGeom prst="straightConnector1">
            <a:avLst/>
          </a:prstGeom>
          <a:noFill/>
          <a:ln cap="flat" cmpd="sng" w="25400">
            <a:solidFill>
              <a:schemeClr val="dk1"/>
            </a:solidFill>
            <a:prstDash val="solid"/>
            <a:miter lim="800000"/>
            <a:headEnd len="med" w="med" type="none"/>
            <a:tailEnd len="lg" w="lg" type="triangle"/>
          </a:ln>
        </p:spPr>
      </p:cxnSp>
      <p:cxnSp>
        <p:nvCxnSpPr>
          <p:cNvPr id="1508" name="Google Shape;1508;p116"/>
          <p:cNvCxnSpPr/>
          <p:nvPr/>
        </p:nvCxnSpPr>
        <p:spPr>
          <a:xfrm>
            <a:off x="2266950" y="4868862"/>
            <a:ext cx="2233612" cy="0"/>
          </a:xfrm>
          <a:prstGeom prst="straightConnector1">
            <a:avLst/>
          </a:prstGeom>
          <a:noFill/>
          <a:ln cap="flat" cmpd="sng" w="25400">
            <a:solidFill>
              <a:schemeClr val="dk1"/>
            </a:solidFill>
            <a:prstDash val="solid"/>
            <a:miter lim="800000"/>
            <a:headEnd len="med" w="med" type="none"/>
            <a:tailEnd len="lg" w="lg" type="triangle"/>
          </a:ln>
        </p:spPr>
      </p:cxnSp>
      <p:sp>
        <p:nvSpPr>
          <p:cNvPr id="1509" name="Google Shape;1509;p116"/>
          <p:cNvSpPr txBox="1"/>
          <p:nvPr/>
        </p:nvSpPr>
        <p:spPr>
          <a:xfrm>
            <a:off x="3563937" y="1989137"/>
            <a:ext cx="2744787" cy="3667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1: аПринтер:=Выбрать()</a:t>
            </a:r>
            <a:endParaRPr/>
          </a:p>
        </p:txBody>
      </p:sp>
      <p:sp>
        <p:nvSpPr>
          <p:cNvPr id="1510" name="Google Shape;1510;p116"/>
          <p:cNvSpPr txBox="1"/>
          <p:nvPr/>
        </p:nvSpPr>
        <p:spPr>
          <a:xfrm>
            <a:off x="2195512" y="4508500"/>
            <a:ext cx="2301875" cy="3667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2: печать(документ)</a:t>
            </a:r>
            <a:endParaRPr/>
          </a:p>
        </p:txBody>
      </p:sp>
      <p:sp>
        <p:nvSpPr>
          <p:cNvPr id="1511" name="Google Shape;1511;p116"/>
          <p:cNvSpPr txBox="1"/>
          <p:nvPr/>
        </p:nvSpPr>
        <p:spPr>
          <a:xfrm>
            <a:off x="5443537" y="4652962"/>
            <a:ext cx="1216025" cy="3667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аПринтер</a:t>
            </a:r>
            <a:endParaRPr/>
          </a:p>
        </p:txBody>
      </p:sp>
    </p:spTree>
  </p:cSld>
  <p:clrMapOvr>
    <a:masterClrMapping/>
  </p:clrMapOvr>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15" name="Shape 1515"/>
        <p:cNvGrpSpPr/>
        <p:nvPr/>
      </p:nvGrpSpPr>
      <p:grpSpPr>
        <a:xfrm>
          <a:off x="0" y="0"/>
          <a:ext cx="0" cy="0"/>
          <a:chOff x="0" y="0"/>
          <a:chExt cx="0" cy="0"/>
        </a:xfrm>
      </p:grpSpPr>
      <p:sp>
        <p:nvSpPr>
          <p:cNvPr id="1516" name="Google Shape;1516;p117"/>
          <p:cNvSpPr txBox="1"/>
          <p:nvPr/>
        </p:nvSpPr>
        <p:spPr>
          <a:xfrm>
            <a:off x="457200" y="6243637"/>
            <a:ext cx="874712"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ПрИС 2</a:t>
            </a:r>
            <a:endParaRPr/>
          </a:p>
        </p:txBody>
      </p:sp>
      <p:sp>
        <p:nvSpPr>
          <p:cNvPr id="1517" name="Google Shape;1517;p117"/>
          <p:cNvSpPr txBox="1"/>
          <p:nvPr/>
        </p:nvSpPr>
        <p:spPr>
          <a:xfrm>
            <a:off x="1476375" y="6248400"/>
            <a:ext cx="6624637"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Язык UML</a:t>
            </a:r>
            <a:endParaRPr/>
          </a:p>
        </p:txBody>
      </p:sp>
      <p:sp>
        <p:nvSpPr>
          <p:cNvPr id="1518" name="Google Shape;1518;p117"/>
          <p:cNvSpPr txBox="1"/>
          <p:nvPr/>
        </p:nvSpPr>
        <p:spPr>
          <a:xfrm>
            <a:off x="8172450" y="6243637"/>
            <a:ext cx="51435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Garamond"/>
              <a:buNone/>
            </a:pPr>
            <a:fld id="{00000000-1234-1234-1234-123412341234}" type="slidenum">
              <a:rPr b="0" i="0" lang="en-US" sz="1200" u="none">
                <a:solidFill>
                  <a:schemeClr val="dk1"/>
                </a:solidFill>
                <a:latin typeface="Garamond"/>
                <a:ea typeface="Garamond"/>
                <a:cs typeface="Garamond"/>
                <a:sym typeface="Garamond"/>
              </a:rPr>
              <a:t>‹#›</a:t>
            </a:fld>
            <a:endParaRPr/>
          </a:p>
        </p:txBody>
      </p:sp>
      <p:sp>
        <p:nvSpPr>
          <p:cNvPr id="1519" name="Google Shape;1519;p117"/>
          <p:cNvSpPr txBox="1"/>
          <p:nvPr>
            <p:ph type="title"/>
          </p:nvPr>
        </p:nvSpPr>
        <p:spPr>
          <a:xfrm>
            <a:off x="457200" y="277812"/>
            <a:ext cx="8229600" cy="11398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3000"/>
              <a:buFont typeface="Arial"/>
              <a:buNone/>
            </a:pPr>
            <a:r>
              <a:rPr b="1" i="0" lang="en-US" sz="3000" u="none">
                <a:solidFill>
                  <a:schemeClr val="dk2"/>
                </a:solidFill>
                <a:latin typeface="Arial"/>
                <a:ea typeface="Arial"/>
                <a:cs typeface="Arial"/>
                <a:sym typeface="Arial"/>
              </a:rPr>
              <a:t>Диаграмма коммуникации</a:t>
            </a:r>
            <a:endParaRPr/>
          </a:p>
        </p:txBody>
      </p:sp>
      <p:sp>
        <p:nvSpPr>
          <p:cNvPr id="1520" name="Google Shape;1520;p117"/>
          <p:cNvSpPr txBox="1"/>
          <p:nvPr>
            <p:ph idx="1" type="body"/>
          </p:nvPr>
        </p:nvSpPr>
        <p:spPr>
          <a:xfrm>
            <a:off x="457200" y="1600200"/>
            <a:ext cx="8229600" cy="4530725"/>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accent1"/>
              </a:buClr>
              <a:buSzPts val="1950"/>
              <a:buFont typeface="Noto Sans Symbols"/>
              <a:buChar char="■"/>
            </a:pPr>
            <a:r>
              <a:rPr b="0" i="0" lang="en-US" sz="3000" u="none">
                <a:solidFill>
                  <a:schemeClr val="dk1"/>
                </a:solidFill>
                <a:latin typeface="Arial"/>
                <a:ea typeface="Arial"/>
                <a:cs typeface="Arial"/>
                <a:sym typeface="Arial"/>
              </a:rPr>
              <a:t>Любую диаграмму последовательности можно преобразовать в диаграмму коммуникации, и наоборот</a:t>
            </a:r>
            <a:endParaRPr/>
          </a:p>
        </p:txBody>
      </p:sp>
    </p:spTree>
  </p:cSld>
  <p:clrMapOvr>
    <a:masterClrMapping/>
  </p:clrMapOvr>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24" name="Shape 1524"/>
        <p:cNvGrpSpPr/>
        <p:nvPr/>
      </p:nvGrpSpPr>
      <p:grpSpPr>
        <a:xfrm>
          <a:off x="0" y="0"/>
          <a:ext cx="0" cy="0"/>
          <a:chOff x="0" y="0"/>
          <a:chExt cx="0" cy="0"/>
        </a:xfrm>
      </p:grpSpPr>
      <p:sp>
        <p:nvSpPr>
          <p:cNvPr id="1525" name="Google Shape;1525;p118"/>
          <p:cNvSpPr txBox="1"/>
          <p:nvPr/>
        </p:nvSpPr>
        <p:spPr>
          <a:xfrm>
            <a:off x="457200" y="6243637"/>
            <a:ext cx="874712"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ПрИС 2</a:t>
            </a:r>
            <a:endParaRPr/>
          </a:p>
        </p:txBody>
      </p:sp>
      <p:sp>
        <p:nvSpPr>
          <p:cNvPr id="1526" name="Google Shape;1526;p118"/>
          <p:cNvSpPr txBox="1"/>
          <p:nvPr/>
        </p:nvSpPr>
        <p:spPr>
          <a:xfrm>
            <a:off x="1476375" y="6248400"/>
            <a:ext cx="6624637"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Язык UML</a:t>
            </a:r>
            <a:endParaRPr/>
          </a:p>
        </p:txBody>
      </p:sp>
      <p:sp>
        <p:nvSpPr>
          <p:cNvPr id="1527" name="Google Shape;1527;p118"/>
          <p:cNvSpPr txBox="1"/>
          <p:nvPr/>
        </p:nvSpPr>
        <p:spPr>
          <a:xfrm>
            <a:off x="8172450" y="6243637"/>
            <a:ext cx="51435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Garamond"/>
              <a:buNone/>
            </a:pPr>
            <a:fld id="{00000000-1234-1234-1234-123412341234}" type="slidenum">
              <a:rPr b="0" i="0" lang="en-US" sz="1200" u="none">
                <a:solidFill>
                  <a:schemeClr val="dk1"/>
                </a:solidFill>
                <a:latin typeface="Garamond"/>
                <a:ea typeface="Garamond"/>
                <a:cs typeface="Garamond"/>
                <a:sym typeface="Garamond"/>
              </a:rPr>
              <a:t>‹#›</a:t>
            </a:fld>
            <a:endParaRPr/>
          </a:p>
        </p:txBody>
      </p:sp>
      <p:sp>
        <p:nvSpPr>
          <p:cNvPr id="1528" name="Google Shape;1528;p118"/>
          <p:cNvSpPr txBox="1"/>
          <p:nvPr>
            <p:ph type="title"/>
          </p:nvPr>
        </p:nvSpPr>
        <p:spPr>
          <a:xfrm>
            <a:off x="457200" y="277812"/>
            <a:ext cx="8229600" cy="11398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3000"/>
              <a:buFont typeface="Arial"/>
              <a:buNone/>
            </a:pPr>
            <a:r>
              <a:rPr b="1" i="0" lang="en-US" sz="3000" u="none">
                <a:solidFill>
                  <a:schemeClr val="dk2"/>
                </a:solidFill>
                <a:latin typeface="Arial"/>
                <a:ea typeface="Arial"/>
                <a:cs typeface="Arial"/>
                <a:sym typeface="Arial"/>
              </a:rPr>
              <a:t>Диаграмма коммуникации</a:t>
            </a:r>
            <a:br>
              <a:rPr b="1" i="0" lang="en-US" sz="3000" u="none">
                <a:solidFill>
                  <a:schemeClr val="dk2"/>
                </a:solidFill>
                <a:latin typeface="Arial"/>
                <a:ea typeface="Arial"/>
                <a:cs typeface="Arial"/>
                <a:sym typeface="Arial"/>
              </a:rPr>
            </a:br>
            <a:r>
              <a:rPr b="1" i="0" lang="en-US" sz="3000" u="none">
                <a:solidFill>
                  <a:schemeClr val="dk2"/>
                </a:solidFill>
                <a:latin typeface="Arial"/>
                <a:ea typeface="Arial"/>
                <a:cs typeface="Arial"/>
                <a:sym typeface="Arial"/>
              </a:rPr>
              <a:t>Пример</a:t>
            </a:r>
            <a:endParaRPr/>
          </a:p>
        </p:txBody>
      </p:sp>
      <p:sp>
        <p:nvSpPr>
          <p:cNvPr id="1529" name="Google Shape;1529;p118"/>
          <p:cNvSpPr txBox="1"/>
          <p:nvPr/>
        </p:nvSpPr>
        <p:spPr>
          <a:xfrm>
            <a:off x="3492500" y="1412875"/>
            <a:ext cx="1873250" cy="1008062"/>
          </a:xfrm>
          <a:prstGeom prst="rect">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000"/>
              <a:buFont typeface="Arial"/>
              <a:buNone/>
            </a:pPr>
            <a:r>
              <a:rPr b="0" i="0" lang="en-US" sz="2000" u="sng">
                <a:solidFill>
                  <a:schemeClr val="dk1"/>
                </a:solidFill>
                <a:latin typeface="Arial"/>
                <a:ea typeface="Arial"/>
                <a:cs typeface="Arial"/>
                <a:sym typeface="Arial"/>
              </a:rPr>
              <a:t>: Форма</a:t>
            </a:r>
            <a:endParaRPr/>
          </a:p>
          <a:p>
            <a:pPr indent="0" lvl="0" marL="0" marR="0" rtl="0" algn="ctr">
              <a:lnSpc>
                <a:spcPct val="100000"/>
              </a:lnSpc>
              <a:spcBef>
                <a:spcPts val="0"/>
              </a:spcBef>
              <a:spcAft>
                <a:spcPts val="0"/>
              </a:spcAft>
              <a:buClr>
                <a:schemeClr val="dk1"/>
              </a:buClr>
              <a:buSzPts val="2000"/>
              <a:buFont typeface="Arial"/>
              <a:buNone/>
            </a:pPr>
            <a:r>
              <a:rPr b="0" i="0" lang="en-US" sz="2000" u="sng">
                <a:solidFill>
                  <a:schemeClr val="dk1"/>
                </a:solidFill>
                <a:latin typeface="Arial"/>
                <a:ea typeface="Arial"/>
                <a:cs typeface="Arial"/>
                <a:sym typeface="Arial"/>
              </a:rPr>
              <a:t>Авторизации</a:t>
            </a:r>
            <a:endParaRPr/>
          </a:p>
        </p:txBody>
      </p:sp>
      <p:sp>
        <p:nvSpPr>
          <p:cNvPr id="1530" name="Google Shape;1530;p118"/>
          <p:cNvSpPr txBox="1"/>
          <p:nvPr/>
        </p:nvSpPr>
        <p:spPr>
          <a:xfrm>
            <a:off x="6732587" y="2924175"/>
            <a:ext cx="1728787" cy="1008062"/>
          </a:xfrm>
          <a:prstGeom prst="rect">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000"/>
              <a:buFont typeface="Arial"/>
              <a:buNone/>
            </a:pPr>
            <a:r>
              <a:rPr b="0" i="0" lang="en-US" sz="2000" u="sng">
                <a:solidFill>
                  <a:schemeClr val="dk1"/>
                </a:solidFill>
                <a:latin typeface="Arial"/>
                <a:ea typeface="Arial"/>
                <a:cs typeface="Arial"/>
                <a:sym typeface="Arial"/>
              </a:rPr>
              <a:t>: Таблица</a:t>
            </a:r>
            <a:endParaRPr/>
          </a:p>
          <a:p>
            <a:pPr indent="0" lvl="0" marL="0" marR="0" rtl="0" algn="ctr">
              <a:lnSpc>
                <a:spcPct val="100000"/>
              </a:lnSpc>
              <a:spcBef>
                <a:spcPts val="0"/>
              </a:spcBef>
              <a:spcAft>
                <a:spcPts val="0"/>
              </a:spcAft>
              <a:buClr>
                <a:schemeClr val="dk1"/>
              </a:buClr>
              <a:buSzPts val="2000"/>
              <a:buFont typeface="Arial"/>
              <a:buNone/>
            </a:pPr>
            <a:r>
              <a:rPr b="0" i="0" lang="en-US" sz="2000" u="sng">
                <a:solidFill>
                  <a:schemeClr val="dk1"/>
                </a:solidFill>
                <a:latin typeface="Arial"/>
                <a:ea typeface="Arial"/>
                <a:cs typeface="Arial"/>
                <a:sym typeface="Arial"/>
              </a:rPr>
              <a:t>Пользователи</a:t>
            </a:r>
            <a:endParaRPr/>
          </a:p>
        </p:txBody>
      </p:sp>
      <p:pic>
        <p:nvPicPr>
          <p:cNvPr descr="gl/gl4.files/gl4-2.jpg" id="1531" name="Google Shape;1531;p118"/>
          <p:cNvPicPr preferRelativeResize="0"/>
          <p:nvPr/>
        </p:nvPicPr>
        <p:blipFill rotWithShape="1">
          <a:blip r:embed="rId3">
            <a:alphaModFix/>
          </a:blip>
          <a:srcRect b="0" l="0" r="0" t="0"/>
          <a:stretch/>
        </p:blipFill>
        <p:spPr>
          <a:xfrm>
            <a:off x="1258887" y="2924175"/>
            <a:ext cx="219075" cy="561975"/>
          </a:xfrm>
          <a:prstGeom prst="rect">
            <a:avLst/>
          </a:prstGeom>
          <a:noFill/>
          <a:ln>
            <a:noFill/>
          </a:ln>
        </p:spPr>
      </p:pic>
      <p:sp>
        <p:nvSpPr>
          <p:cNvPr id="1532" name="Google Shape;1532;p118"/>
          <p:cNvSpPr txBox="1"/>
          <p:nvPr/>
        </p:nvSpPr>
        <p:spPr>
          <a:xfrm>
            <a:off x="3708400" y="4724400"/>
            <a:ext cx="1368425" cy="1008062"/>
          </a:xfrm>
          <a:prstGeom prst="rect">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000"/>
              <a:buFont typeface="Arial"/>
              <a:buNone/>
            </a:pPr>
            <a:r>
              <a:rPr b="0" i="0" lang="en-US" sz="2000" u="sng">
                <a:solidFill>
                  <a:schemeClr val="dk1"/>
                </a:solidFill>
                <a:latin typeface="Arial"/>
                <a:ea typeface="Arial"/>
                <a:cs typeface="Arial"/>
                <a:sym typeface="Arial"/>
              </a:rPr>
              <a:t>: Форма</a:t>
            </a:r>
            <a:endParaRPr/>
          </a:p>
          <a:p>
            <a:pPr indent="0" lvl="0" marL="0" marR="0" rtl="0" algn="ctr">
              <a:lnSpc>
                <a:spcPct val="100000"/>
              </a:lnSpc>
              <a:spcBef>
                <a:spcPts val="0"/>
              </a:spcBef>
              <a:spcAft>
                <a:spcPts val="0"/>
              </a:spcAft>
              <a:buClr>
                <a:schemeClr val="dk1"/>
              </a:buClr>
              <a:buSzPts val="2000"/>
              <a:buFont typeface="Arial"/>
              <a:buNone/>
            </a:pPr>
            <a:r>
              <a:rPr b="0" i="0" lang="en-US" sz="2000" u="sng">
                <a:solidFill>
                  <a:schemeClr val="dk1"/>
                </a:solidFill>
                <a:latin typeface="Arial"/>
                <a:ea typeface="Arial"/>
                <a:cs typeface="Arial"/>
                <a:sym typeface="Arial"/>
              </a:rPr>
              <a:t>Ввода</a:t>
            </a:r>
            <a:endParaRPr/>
          </a:p>
        </p:txBody>
      </p:sp>
      <p:sp>
        <p:nvSpPr>
          <p:cNvPr id="1533" name="Google Shape;1533;p118"/>
          <p:cNvSpPr txBox="1"/>
          <p:nvPr/>
        </p:nvSpPr>
        <p:spPr>
          <a:xfrm>
            <a:off x="107950" y="3578225"/>
            <a:ext cx="1693862" cy="3667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Пользователь</a:t>
            </a:r>
            <a:endParaRPr/>
          </a:p>
        </p:txBody>
      </p:sp>
      <p:cxnSp>
        <p:nvCxnSpPr>
          <p:cNvPr id="1534" name="Google Shape;1534;p118"/>
          <p:cNvCxnSpPr/>
          <p:nvPr/>
        </p:nvCxnSpPr>
        <p:spPr>
          <a:xfrm flipH="1" rot="10800000">
            <a:off x="1619250" y="1916112"/>
            <a:ext cx="1873250" cy="1225550"/>
          </a:xfrm>
          <a:prstGeom prst="straightConnector1">
            <a:avLst/>
          </a:prstGeom>
          <a:noFill/>
          <a:ln cap="flat" cmpd="sng" w="25400">
            <a:solidFill>
              <a:schemeClr val="dk1"/>
            </a:solidFill>
            <a:prstDash val="solid"/>
            <a:miter lim="800000"/>
            <a:headEnd len="med" w="med" type="none"/>
            <a:tailEnd len="med" w="med" type="none"/>
          </a:ln>
        </p:spPr>
      </p:cxnSp>
      <p:cxnSp>
        <p:nvCxnSpPr>
          <p:cNvPr id="1535" name="Google Shape;1535;p118"/>
          <p:cNvCxnSpPr/>
          <p:nvPr/>
        </p:nvCxnSpPr>
        <p:spPr>
          <a:xfrm>
            <a:off x="1547812" y="4005262"/>
            <a:ext cx="2160587" cy="1368425"/>
          </a:xfrm>
          <a:prstGeom prst="straightConnector1">
            <a:avLst/>
          </a:prstGeom>
          <a:noFill/>
          <a:ln cap="flat" cmpd="sng" w="25400">
            <a:solidFill>
              <a:schemeClr val="dk1"/>
            </a:solidFill>
            <a:prstDash val="solid"/>
            <a:miter lim="800000"/>
            <a:headEnd len="med" w="med" type="none"/>
            <a:tailEnd len="med" w="med" type="none"/>
          </a:ln>
        </p:spPr>
      </p:cxnSp>
      <p:cxnSp>
        <p:nvCxnSpPr>
          <p:cNvPr id="1536" name="Google Shape;1536;p118"/>
          <p:cNvCxnSpPr/>
          <p:nvPr/>
        </p:nvCxnSpPr>
        <p:spPr>
          <a:xfrm>
            <a:off x="5364162" y="1773237"/>
            <a:ext cx="2303462" cy="1150937"/>
          </a:xfrm>
          <a:prstGeom prst="straightConnector1">
            <a:avLst/>
          </a:prstGeom>
          <a:noFill/>
          <a:ln cap="flat" cmpd="sng" w="25400">
            <a:solidFill>
              <a:schemeClr val="dk1"/>
            </a:solidFill>
            <a:prstDash val="solid"/>
            <a:miter lim="800000"/>
            <a:headEnd len="med" w="med" type="none"/>
            <a:tailEnd len="med" w="med" type="none"/>
          </a:ln>
        </p:spPr>
      </p:cxnSp>
      <p:cxnSp>
        <p:nvCxnSpPr>
          <p:cNvPr id="1537" name="Google Shape;1537;p118"/>
          <p:cNvCxnSpPr/>
          <p:nvPr/>
        </p:nvCxnSpPr>
        <p:spPr>
          <a:xfrm>
            <a:off x="4284662" y="2420937"/>
            <a:ext cx="0" cy="2303462"/>
          </a:xfrm>
          <a:prstGeom prst="straightConnector1">
            <a:avLst/>
          </a:prstGeom>
          <a:noFill/>
          <a:ln cap="flat" cmpd="sng" w="25400">
            <a:solidFill>
              <a:schemeClr val="dk1"/>
            </a:solidFill>
            <a:prstDash val="solid"/>
            <a:miter lim="800000"/>
            <a:headEnd len="med" w="med" type="none"/>
            <a:tailEnd len="med" w="med" type="none"/>
          </a:ln>
        </p:spPr>
      </p:cxnSp>
      <p:cxnSp>
        <p:nvCxnSpPr>
          <p:cNvPr id="1538" name="Google Shape;1538;p118"/>
          <p:cNvCxnSpPr/>
          <p:nvPr/>
        </p:nvCxnSpPr>
        <p:spPr>
          <a:xfrm flipH="1" rot="10800000">
            <a:off x="1619250" y="2636837"/>
            <a:ext cx="360362" cy="215900"/>
          </a:xfrm>
          <a:prstGeom prst="straightConnector1">
            <a:avLst/>
          </a:prstGeom>
          <a:noFill/>
          <a:ln cap="flat" cmpd="sng" w="25400">
            <a:solidFill>
              <a:schemeClr val="dk1"/>
            </a:solidFill>
            <a:prstDash val="solid"/>
            <a:miter lim="800000"/>
            <a:headEnd len="med" w="med" type="none"/>
            <a:tailEnd len="lg" w="lg" type="stealth"/>
          </a:ln>
        </p:spPr>
      </p:cxnSp>
      <p:cxnSp>
        <p:nvCxnSpPr>
          <p:cNvPr id="1539" name="Google Shape;1539;p118"/>
          <p:cNvCxnSpPr/>
          <p:nvPr/>
        </p:nvCxnSpPr>
        <p:spPr>
          <a:xfrm flipH="1" rot="10800000">
            <a:off x="2627312" y="1989137"/>
            <a:ext cx="360362" cy="215900"/>
          </a:xfrm>
          <a:prstGeom prst="straightConnector1">
            <a:avLst/>
          </a:prstGeom>
          <a:noFill/>
          <a:ln cap="flat" cmpd="sng" w="25400">
            <a:solidFill>
              <a:schemeClr val="dk1"/>
            </a:solidFill>
            <a:prstDash val="solid"/>
            <a:miter lim="800000"/>
            <a:headEnd len="med" w="med" type="none"/>
            <a:tailEnd len="lg" w="lg" type="stealth"/>
          </a:ln>
        </p:spPr>
      </p:cxnSp>
      <p:cxnSp>
        <p:nvCxnSpPr>
          <p:cNvPr id="1540" name="Google Shape;1540;p118"/>
          <p:cNvCxnSpPr/>
          <p:nvPr/>
        </p:nvCxnSpPr>
        <p:spPr>
          <a:xfrm flipH="1" rot="10800000">
            <a:off x="2124075" y="2276475"/>
            <a:ext cx="360362" cy="215900"/>
          </a:xfrm>
          <a:prstGeom prst="straightConnector1">
            <a:avLst/>
          </a:prstGeom>
          <a:noFill/>
          <a:ln cap="flat" cmpd="sng" w="25400">
            <a:solidFill>
              <a:schemeClr val="dk1"/>
            </a:solidFill>
            <a:prstDash val="solid"/>
            <a:miter lim="800000"/>
            <a:headEnd len="med" w="med" type="none"/>
            <a:tailEnd len="lg" w="lg" type="stealth"/>
          </a:ln>
        </p:spPr>
      </p:cxnSp>
      <p:sp>
        <p:nvSpPr>
          <p:cNvPr id="1541" name="Google Shape;1541;p118"/>
          <p:cNvSpPr txBox="1"/>
          <p:nvPr/>
        </p:nvSpPr>
        <p:spPr>
          <a:xfrm>
            <a:off x="1476375" y="2578100"/>
            <a:ext cx="215900" cy="274637"/>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1:</a:t>
            </a:r>
            <a:endParaRPr/>
          </a:p>
        </p:txBody>
      </p:sp>
      <p:sp>
        <p:nvSpPr>
          <p:cNvPr id="1542" name="Google Shape;1542;p118"/>
          <p:cNvSpPr txBox="1"/>
          <p:nvPr/>
        </p:nvSpPr>
        <p:spPr>
          <a:xfrm>
            <a:off x="2051050" y="2205037"/>
            <a:ext cx="215900" cy="274637"/>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2:</a:t>
            </a:r>
            <a:endParaRPr/>
          </a:p>
        </p:txBody>
      </p:sp>
      <p:sp>
        <p:nvSpPr>
          <p:cNvPr id="1543" name="Google Shape;1543;p118"/>
          <p:cNvSpPr txBox="1"/>
          <p:nvPr/>
        </p:nvSpPr>
        <p:spPr>
          <a:xfrm>
            <a:off x="2555875" y="1844675"/>
            <a:ext cx="215900" cy="274637"/>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3:</a:t>
            </a:r>
            <a:endParaRPr/>
          </a:p>
        </p:txBody>
      </p:sp>
      <p:cxnSp>
        <p:nvCxnSpPr>
          <p:cNvPr id="1544" name="Google Shape;1544;p118"/>
          <p:cNvCxnSpPr/>
          <p:nvPr/>
        </p:nvCxnSpPr>
        <p:spPr>
          <a:xfrm>
            <a:off x="5508625" y="1628775"/>
            <a:ext cx="287337" cy="144462"/>
          </a:xfrm>
          <a:prstGeom prst="straightConnector1">
            <a:avLst/>
          </a:prstGeom>
          <a:noFill/>
          <a:ln cap="flat" cmpd="sng" w="25400">
            <a:solidFill>
              <a:schemeClr val="dk1"/>
            </a:solidFill>
            <a:prstDash val="solid"/>
            <a:miter lim="800000"/>
            <a:headEnd len="med" w="med" type="none"/>
            <a:tailEnd len="lg" w="lg" type="triangle"/>
          </a:ln>
        </p:spPr>
      </p:cxnSp>
      <p:sp>
        <p:nvSpPr>
          <p:cNvPr id="1545" name="Google Shape;1545;p118"/>
          <p:cNvSpPr txBox="1"/>
          <p:nvPr/>
        </p:nvSpPr>
        <p:spPr>
          <a:xfrm>
            <a:off x="5508625" y="1341437"/>
            <a:ext cx="215900" cy="274637"/>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4:</a:t>
            </a:r>
            <a:endParaRPr/>
          </a:p>
        </p:txBody>
      </p:sp>
      <p:cxnSp>
        <p:nvCxnSpPr>
          <p:cNvPr id="1546" name="Google Shape;1546;p118"/>
          <p:cNvCxnSpPr/>
          <p:nvPr/>
        </p:nvCxnSpPr>
        <p:spPr>
          <a:xfrm rot="10800000">
            <a:off x="6516687" y="2636837"/>
            <a:ext cx="287337" cy="144462"/>
          </a:xfrm>
          <a:prstGeom prst="straightConnector1">
            <a:avLst/>
          </a:prstGeom>
          <a:noFill/>
          <a:ln cap="flat" cmpd="sng" w="25400">
            <a:solidFill>
              <a:schemeClr val="dk1"/>
            </a:solidFill>
            <a:prstDash val="solid"/>
            <a:miter lim="800000"/>
            <a:headEnd len="med" w="med" type="none"/>
            <a:tailEnd len="lg" w="lg" type="stealth"/>
          </a:ln>
        </p:spPr>
      </p:cxnSp>
      <p:sp>
        <p:nvSpPr>
          <p:cNvPr id="1547" name="Google Shape;1547;p118"/>
          <p:cNvSpPr txBox="1"/>
          <p:nvPr/>
        </p:nvSpPr>
        <p:spPr>
          <a:xfrm>
            <a:off x="6732587" y="2492375"/>
            <a:ext cx="215900" cy="274637"/>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5:</a:t>
            </a:r>
            <a:endParaRPr/>
          </a:p>
        </p:txBody>
      </p:sp>
      <p:cxnSp>
        <p:nvCxnSpPr>
          <p:cNvPr id="1548" name="Google Shape;1548;p118"/>
          <p:cNvCxnSpPr/>
          <p:nvPr/>
        </p:nvCxnSpPr>
        <p:spPr>
          <a:xfrm>
            <a:off x="4427537" y="2636837"/>
            <a:ext cx="0" cy="360362"/>
          </a:xfrm>
          <a:prstGeom prst="straightConnector1">
            <a:avLst/>
          </a:prstGeom>
          <a:noFill/>
          <a:ln cap="flat" cmpd="sng" w="25400">
            <a:solidFill>
              <a:schemeClr val="dk1"/>
            </a:solidFill>
            <a:prstDash val="solid"/>
            <a:miter lim="800000"/>
            <a:headEnd len="med" w="med" type="none"/>
            <a:tailEnd len="lg" w="lg" type="triangle"/>
          </a:ln>
        </p:spPr>
      </p:cxnSp>
      <p:sp>
        <p:nvSpPr>
          <p:cNvPr id="1549" name="Google Shape;1549;p118"/>
          <p:cNvSpPr txBox="1"/>
          <p:nvPr/>
        </p:nvSpPr>
        <p:spPr>
          <a:xfrm>
            <a:off x="4500562" y="2565400"/>
            <a:ext cx="215900" cy="274637"/>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6:</a:t>
            </a:r>
            <a:endParaRPr/>
          </a:p>
        </p:txBody>
      </p:sp>
      <p:cxnSp>
        <p:nvCxnSpPr>
          <p:cNvPr id="1550" name="Google Shape;1550;p118"/>
          <p:cNvCxnSpPr/>
          <p:nvPr/>
        </p:nvCxnSpPr>
        <p:spPr>
          <a:xfrm rot="10800000">
            <a:off x="4067175" y="4292600"/>
            <a:ext cx="0" cy="288925"/>
          </a:xfrm>
          <a:prstGeom prst="straightConnector1">
            <a:avLst/>
          </a:prstGeom>
          <a:noFill/>
          <a:ln cap="flat" cmpd="sng" w="25400">
            <a:solidFill>
              <a:schemeClr val="dk1"/>
            </a:solidFill>
            <a:prstDash val="solid"/>
            <a:miter lim="800000"/>
            <a:headEnd len="med" w="med" type="none"/>
            <a:tailEnd len="lg" w="lg" type="triangle"/>
          </a:ln>
        </p:spPr>
      </p:cxnSp>
      <p:sp>
        <p:nvSpPr>
          <p:cNvPr id="1551" name="Google Shape;1551;p118"/>
          <p:cNvSpPr txBox="1"/>
          <p:nvPr/>
        </p:nvSpPr>
        <p:spPr>
          <a:xfrm>
            <a:off x="3779837" y="4292600"/>
            <a:ext cx="215900" cy="274637"/>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7:</a:t>
            </a:r>
            <a:endParaRPr/>
          </a:p>
        </p:txBody>
      </p:sp>
      <p:cxnSp>
        <p:nvCxnSpPr>
          <p:cNvPr id="1552" name="Google Shape;1552;p118"/>
          <p:cNvCxnSpPr/>
          <p:nvPr/>
        </p:nvCxnSpPr>
        <p:spPr>
          <a:xfrm rot="10800000">
            <a:off x="2916237" y="4652962"/>
            <a:ext cx="287337" cy="215900"/>
          </a:xfrm>
          <a:prstGeom prst="straightConnector1">
            <a:avLst/>
          </a:prstGeom>
          <a:noFill/>
          <a:ln cap="flat" cmpd="sng" w="25400">
            <a:solidFill>
              <a:schemeClr val="dk1"/>
            </a:solidFill>
            <a:prstDash val="solid"/>
            <a:miter lim="800000"/>
            <a:headEnd len="med" w="med" type="none"/>
            <a:tailEnd len="lg" w="lg" type="stealth"/>
          </a:ln>
        </p:spPr>
      </p:cxnSp>
      <p:sp>
        <p:nvSpPr>
          <p:cNvPr id="1553" name="Google Shape;1553;p118"/>
          <p:cNvSpPr txBox="1"/>
          <p:nvPr/>
        </p:nvSpPr>
        <p:spPr>
          <a:xfrm>
            <a:off x="3132137" y="4508500"/>
            <a:ext cx="215900" cy="274637"/>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8:</a:t>
            </a:r>
            <a:endParaRPr/>
          </a:p>
        </p:txBody>
      </p:sp>
      <p:cxnSp>
        <p:nvCxnSpPr>
          <p:cNvPr id="1554" name="Google Shape;1554;p118"/>
          <p:cNvCxnSpPr/>
          <p:nvPr/>
        </p:nvCxnSpPr>
        <p:spPr>
          <a:xfrm flipH="1">
            <a:off x="2843212" y="2420937"/>
            <a:ext cx="288925" cy="215900"/>
          </a:xfrm>
          <a:prstGeom prst="straightConnector1">
            <a:avLst/>
          </a:prstGeom>
          <a:noFill/>
          <a:ln cap="flat" cmpd="sng" w="25400">
            <a:solidFill>
              <a:schemeClr val="dk1"/>
            </a:solidFill>
            <a:prstDash val="solid"/>
            <a:miter lim="800000"/>
            <a:headEnd len="med" w="med" type="none"/>
            <a:tailEnd len="lg" w="lg" type="stealth"/>
          </a:ln>
        </p:spPr>
      </p:cxnSp>
      <p:sp>
        <p:nvSpPr>
          <p:cNvPr id="1555" name="Google Shape;1555;p118"/>
          <p:cNvSpPr txBox="1"/>
          <p:nvPr/>
        </p:nvSpPr>
        <p:spPr>
          <a:xfrm>
            <a:off x="3059112" y="2492375"/>
            <a:ext cx="215900" cy="274637"/>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6:</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3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3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3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3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3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4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3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4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4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5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5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4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4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5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5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5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5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59" name="Shape 1559"/>
        <p:cNvGrpSpPr/>
        <p:nvPr/>
      </p:nvGrpSpPr>
      <p:grpSpPr>
        <a:xfrm>
          <a:off x="0" y="0"/>
          <a:ext cx="0" cy="0"/>
          <a:chOff x="0" y="0"/>
          <a:chExt cx="0" cy="0"/>
        </a:xfrm>
      </p:grpSpPr>
      <p:sp>
        <p:nvSpPr>
          <p:cNvPr id="1560" name="Google Shape;1560;p119"/>
          <p:cNvSpPr txBox="1"/>
          <p:nvPr/>
        </p:nvSpPr>
        <p:spPr>
          <a:xfrm>
            <a:off x="457200" y="6243637"/>
            <a:ext cx="874712"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ПрИС 2</a:t>
            </a:r>
            <a:endParaRPr/>
          </a:p>
        </p:txBody>
      </p:sp>
      <p:sp>
        <p:nvSpPr>
          <p:cNvPr id="1561" name="Google Shape;1561;p119"/>
          <p:cNvSpPr txBox="1"/>
          <p:nvPr/>
        </p:nvSpPr>
        <p:spPr>
          <a:xfrm>
            <a:off x="1476375" y="6248400"/>
            <a:ext cx="6624637"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Язык UML</a:t>
            </a:r>
            <a:endParaRPr/>
          </a:p>
        </p:txBody>
      </p:sp>
      <p:sp>
        <p:nvSpPr>
          <p:cNvPr id="1562" name="Google Shape;1562;p119"/>
          <p:cNvSpPr txBox="1"/>
          <p:nvPr/>
        </p:nvSpPr>
        <p:spPr>
          <a:xfrm>
            <a:off x="8172450" y="6243637"/>
            <a:ext cx="51435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Garamond"/>
              <a:buNone/>
            </a:pPr>
            <a:fld id="{00000000-1234-1234-1234-123412341234}" type="slidenum">
              <a:rPr b="0" i="0" lang="en-US" sz="1200" u="none">
                <a:solidFill>
                  <a:schemeClr val="dk1"/>
                </a:solidFill>
                <a:latin typeface="Garamond"/>
                <a:ea typeface="Garamond"/>
                <a:cs typeface="Garamond"/>
                <a:sym typeface="Garamond"/>
              </a:rPr>
              <a:t>‹#›</a:t>
            </a:fld>
            <a:endParaRPr/>
          </a:p>
        </p:txBody>
      </p:sp>
      <p:sp>
        <p:nvSpPr>
          <p:cNvPr id="1563" name="Google Shape;1563;p119"/>
          <p:cNvSpPr txBox="1"/>
          <p:nvPr>
            <p:ph type="title"/>
          </p:nvPr>
        </p:nvSpPr>
        <p:spPr>
          <a:xfrm>
            <a:off x="457200" y="277812"/>
            <a:ext cx="8229600" cy="14954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3000"/>
              <a:buFont typeface="Arial"/>
              <a:buNone/>
            </a:pPr>
            <a:r>
              <a:rPr b="1" i="0" lang="en-US" sz="3000" u="none">
                <a:solidFill>
                  <a:schemeClr val="dk2"/>
                </a:solidFill>
                <a:latin typeface="Arial"/>
                <a:ea typeface="Arial"/>
                <a:cs typeface="Arial"/>
                <a:sym typeface="Arial"/>
              </a:rPr>
              <a:t>Диаграмма компонентов: определение</a:t>
            </a:r>
            <a:endParaRPr/>
          </a:p>
        </p:txBody>
      </p:sp>
      <p:sp>
        <p:nvSpPr>
          <p:cNvPr id="1564" name="Google Shape;1564;p119"/>
          <p:cNvSpPr txBox="1"/>
          <p:nvPr>
            <p:ph idx="1" type="body"/>
          </p:nvPr>
        </p:nvSpPr>
        <p:spPr>
          <a:xfrm>
            <a:off x="457200" y="1600200"/>
            <a:ext cx="8229600" cy="4530725"/>
          </a:xfrm>
          <a:prstGeom prst="rect">
            <a:avLst/>
          </a:prstGeom>
          <a:noFill/>
          <a:ln>
            <a:noFill/>
          </a:ln>
        </p:spPr>
        <p:txBody>
          <a:bodyPr anchorCtr="0" anchor="t" bIns="45700" lIns="91425" spcFirstLastPara="1" rIns="91425" wrap="square" tIns="45700">
            <a:noAutofit/>
          </a:bodyPr>
          <a:lstStyle/>
          <a:p>
            <a:pPr indent="-219075" lvl="0" marL="342900" rtl="0" algn="l">
              <a:lnSpc>
                <a:spcPct val="100000"/>
              </a:lnSpc>
              <a:spcBef>
                <a:spcPts val="0"/>
              </a:spcBef>
              <a:spcAft>
                <a:spcPts val="0"/>
              </a:spcAft>
              <a:buClr>
                <a:schemeClr val="accent1"/>
              </a:buClr>
              <a:buSzPts val="1950"/>
              <a:buFont typeface="Noto Sans Symbols"/>
              <a:buNone/>
            </a:pPr>
            <a:r>
              <a:t/>
            </a:r>
            <a:endParaRPr b="0" i="0" sz="3000" u="none">
              <a:solidFill>
                <a:schemeClr val="dk1"/>
              </a:solidFill>
              <a:latin typeface="Arial"/>
              <a:ea typeface="Arial"/>
              <a:cs typeface="Arial"/>
              <a:sym typeface="Arial"/>
            </a:endParaRPr>
          </a:p>
          <a:p>
            <a:pPr indent="-342900" lvl="0" marL="342900" rtl="0" algn="l">
              <a:lnSpc>
                <a:spcPct val="100000"/>
              </a:lnSpc>
              <a:spcBef>
                <a:spcPts val="600"/>
              </a:spcBef>
              <a:spcAft>
                <a:spcPts val="0"/>
              </a:spcAft>
              <a:buClr>
                <a:schemeClr val="accent1"/>
              </a:buClr>
              <a:buSzPts val="1950"/>
              <a:buFont typeface="Noto Sans Symbols"/>
              <a:buChar char="■"/>
            </a:pPr>
            <a:r>
              <a:rPr b="0" i="0" lang="en-US" sz="3000" u="none">
                <a:solidFill>
                  <a:schemeClr val="dk1"/>
                </a:solidFill>
                <a:latin typeface="Arial"/>
                <a:ea typeface="Arial"/>
                <a:cs typeface="Arial"/>
                <a:sym typeface="Arial"/>
              </a:rPr>
              <a:t>Диаграмма компонентов описывает особенности физического представления системы</a:t>
            </a:r>
            <a:endParaRPr/>
          </a:p>
        </p:txBody>
      </p:sp>
    </p:spTree>
  </p:cSld>
  <p:clrMapOvr>
    <a:masterClrMapping/>
  </p:clrMapOvr>
</p:sld>
</file>

<file path=ppt/slides/slide1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68" name="Shape 1568"/>
        <p:cNvGrpSpPr/>
        <p:nvPr/>
      </p:nvGrpSpPr>
      <p:grpSpPr>
        <a:xfrm>
          <a:off x="0" y="0"/>
          <a:ext cx="0" cy="0"/>
          <a:chOff x="0" y="0"/>
          <a:chExt cx="0" cy="0"/>
        </a:xfrm>
      </p:grpSpPr>
      <p:sp>
        <p:nvSpPr>
          <p:cNvPr id="1569" name="Google Shape;1569;p120"/>
          <p:cNvSpPr txBox="1"/>
          <p:nvPr/>
        </p:nvSpPr>
        <p:spPr>
          <a:xfrm>
            <a:off x="457200" y="6243637"/>
            <a:ext cx="874712"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ПрИС 2</a:t>
            </a:r>
            <a:endParaRPr/>
          </a:p>
        </p:txBody>
      </p:sp>
      <p:sp>
        <p:nvSpPr>
          <p:cNvPr id="1570" name="Google Shape;1570;p120"/>
          <p:cNvSpPr txBox="1"/>
          <p:nvPr/>
        </p:nvSpPr>
        <p:spPr>
          <a:xfrm>
            <a:off x="1476375" y="6248400"/>
            <a:ext cx="6624637"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Язык UML</a:t>
            </a:r>
            <a:endParaRPr/>
          </a:p>
        </p:txBody>
      </p:sp>
      <p:sp>
        <p:nvSpPr>
          <p:cNvPr id="1571" name="Google Shape;1571;p120"/>
          <p:cNvSpPr txBox="1"/>
          <p:nvPr/>
        </p:nvSpPr>
        <p:spPr>
          <a:xfrm>
            <a:off x="8172450" y="6243637"/>
            <a:ext cx="51435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Garamond"/>
              <a:buNone/>
            </a:pPr>
            <a:fld id="{00000000-1234-1234-1234-123412341234}" type="slidenum">
              <a:rPr b="0" i="0" lang="en-US" sz="1200" u="none">
                <a:solidFill>
                  <a:schemeClr val="dk1"/>
                </a:solidFill>
                <a:latin typeface="Garamond"/>
                <a:ea typeface="Garamond"/>
                <a:cs typeface="Garamond"/>
                <a:sym typeface="Garamond"/>
              </a:rPr>
              <a:t>‹#›</a:t>
            </a:fld>
            <a:endParaRPr/>
          </a:p>
        </p:txBody>
      </p:sp>
      <p:sp>
        <p:nvSpPr>
          <p:cNvPr id="1572" name="Google Shape;1572;p120"/>
          <p:cNvSpPr txBox="1"/>
          <p:nvPr>
            <p:ph type="title"/>
          </p:nvPr>
        </p:nvSpPr>
        <p:spPr>
          <a:xfrm>
            <a:off x="457200" y="277812"/>
            <a:ext cx="8229600" cy="11398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3000"/>
              <a:buFont typeface="Arial"/>
              <a:buNone/>
            </a:pPr>
            <a:r>
              <a:rPr b="1" i="0" lang="en-US" sz="3000" u="none">
                <a:solidFill>
                  <a:schemeClr val="dk2"/>
                </a:solidFill>
                <a:latin typeface="Arial"/>
                <a:ea typeface="Arial"/>
                <a:cs typeface="Arial"/>
                <a:sym typeface="Arial"/>
              </a:rPr>
              <a:t>Цели построения диаграммы компонентов</a:t>
            </a:r>
            <a:endParaRPr/>
          </a:p>
        </p:txBody>
      </p:sp>
      <p:sp>
        <p:nvSpPr>
          <p:cNvPr id="1573" name="Google Shape;1573;p120"/>
          <p:cNvSpPr txBox="1"/>
          <p:nvPr>
            <p:ph idx="1" type="body"/>
          </p:nvPr>
        </p:nvSpPr>
        <p:spPr>
          <a:xfrm>
            <a:off x="457200" y="1600200"/>
            <a:ext cx="8229600" cy="4530725"/>
          </a:xfrm>
          <a:prstGeom prst="rect">
            <a:avLst/>
          </a:prstGeom>
          <a:noFill/>
          <a:ln>
            <a:noFill/>
          </a:ln>
        </p:spPr>
        <p:txBody>
          <a:bodyPr anchorCtr="0" anchor="t" bIns="45700" lIns="91425" spcFirstLastPara="1" rIns="91425" wrap="square" tIns="45700">
            <a:noAutofit/>
          </a:bodyPr>
          <a:lstStyle/>
          <a:p>
            <a:pPr indent="-219075" lvl="0" marL="342900" rtl="0" algn="l">
              <a:lnSpc>
                <a:spcPct val="100000"/>
              </a:lnSpc>
              <a:spcBef>
                <a:spcPts val="0"/>
              </a:spcBef>
              <a:spcAft>
                <a:spcPts val="0"/>
              </a:spcAft>
              <a:buClr>
                <a:schemeClr val="accent1"/>
              </a:buClr>
              <a:buSzPts val="1950"/>
              <a:buFont typeface="Noto Sans Symbols"/>
              <a:buNone/>
            </a:pPr>
            <a:r>
              <a:t/>
            </a:r>
            <a:endParaRPr b="0" i="0" sz="3000" u="none">
              <a:solidFill>
                <a:schemeClr val="dk1"/>
              </a:solidFill>
              <a:latin typeface="Arial"/>
              <a:ea typeface="Arial"/>
              <a:cs typeface="Arial"/>
              <a:sym typeface="Arial"/>
            </a:endParaRPr>
          </a:p>
          <a:p>
            <a:pPr indent="-325436" lvl="1" marL="669925" rtl="0" algn="l">
              <a:lnSpc>
                <a:spcPct val="100000"/>
              </a:lnSpc>
              <a:spcBef>
                <a:spcPts val="520"/>
              </a:spcBef>
              <a:spcAft>
                <a:spcPts val="0"/>
              </a:spcAft>
              <a:buClr>
                <a:schemeClr val="accent2"/>
              </a:buClr>
              <a:buSzPts val="1560"/>
              <a:buFont typeface="Noto Sans Symbols"/>
              <a:buChar char="❑"/>
            </a:pPr>
            <a:r>
              <a:rPr b="0" i="0" lang="en-US" sz="2600" u="none">
                <a:solidFill>
                  <a:schemeClr val="dk1"/>
                </a:solidFill>
                <a:latin typeface="Arial"/>
                <a:ea typeface="Arial"/>
                <a:cs typeface="Arial"/>
                <a:sym typeface="Arial"/>
              </a:rPr>
              <a:t>визуализация общей структуры исходного кода программной системы</a:t>
            </a:r>
            <a:endParaRPr/>
          </a:p>
          <a:p>
            <a:pPr indent="-325436" lvl="1" marL="669925" rtl="0" algn="l">
              <a:lnSpc>
                <a:spcPct val="100000"/>
              </a:lnSpc>
              <a:spcBef>
                <a:spcPts val="520"/>
              </a:spcBef>
              <a:spcAft>
                <a:spcPts val="0"/>
              </a:spcAft>
              <a:buClr>
                <a:schemeClr val="accent2"/>
              </a:buClr>
              <a:buSzPts val="1560"/>
              <a:buFont typeface="Noto Sans Symbols"/>
              <a:buChar char="❑"/>
            </a:pPr>
            <a:r>
              <a:rPr b="0" i="0" lang="en-US" sz="2600" u="none">
                <a:solidFill>
                  <a:schemeClr val="dk1"/>
                </a:solidFill>
                <a:latin typeface="Arial"/>
                <a:ea typeface="Arial"/>
                <a:cs typeface="Arial"/>
                <a:sym typeface="Arial"/>
              </a:rPr>
              <a:t>спецификация исполнимого варианта программной системы</a:t>
            </a:r>
            <a:endParaRPr/>
          </a:p>
          <a:p>
            <a:pPr indent="-325436" lvl="1" marL="669925" rtl="0" algn="l">
              <a:lnSpc>
                <a:spcPct val="100000"/>
              </a:lnSpc>
              <a:spcBef>
                <a:spcPts val="520"/>
              </a:spcBef>
              <a:spcAft>
                <a:spcPts val="0"/>
              </a:spcAft>
              <a:buClr>
                <a:schemeClr val="accent2"/>
              </a:buClr>
              <a:buSzPts val="1560"/>
              <a:buFont typeface="Noto Sans Symbols"/>
              <a:buChar char="❑"/>
            </a:pPr>
            <a:r>
              <a:rPr b="0" i="0" lang="en-US" sz="2600" u="none">
                <a:solidFill>
                  <a:schemeClr val="dk1"/>
                </a:solidFill>
                <a:latin typeface="Arial"/>
                <a:ea typeface="Arial"/>
                <a:cs typeface="Arial"/>
                <a:sym typeface="Arial"/>
              </a:rPr>
              <a:t>обеспечение многократного использования отдельных фрагментов программного кода</a:t>
            </a:r>
            <a:endParaRPr/>
          </a:p>
          <a:p>
            <a:pPr indent="-325436" lvl="1" marL="669925" rtl="0" algn="l">
              <a:lnSpc>
                <a:spcPct val="100000"/>
              </a:lnSpc>
              <a:spcBef>
                <a:spcPts val="520"/>
              </a:spcBef>
              <a:spcAft>
                <a:spcPts val="0"/>
              </a:spcAft>
              <a:buClr>
                <a:schemeClr val="accent2"/>
              </a:buClr>
              <a:buSzPts val="1560"/>
              <a:buFont typeface="Noto Sans Symbols"/>
              <a:buChar char="❑"/>
            </a:pPr>
            <a:r>
              <a:rPr b="0" i="0" lang="en-US" sz="2600" u="none">
                <a:solidFill>
                  <a:schemeClr val="dk1"/>
                </a:solidFill>
                <a:latin typeface="Arial"/>
                <a:ea typeface="Arial"/>
                <a:cs typeface="Arial"/>
                <a:sym typeface="Arial"/>
              </a:rPr>
              <a:t>представление концептуальной и физической схем баз данных</a:t>
            </a:r>
            <a:endParaRPr/>
          </a:p>
        </p:txBody>
      </p:sp>
    </p:spTree>
  </p:cSld>
  <p:clrMapOvr>
    <a:masterClrMapping/>
  </p:clrMapOvr>
</p:sld>
</file>

<file path=ppt/slides/slide1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77" name="Shape 1577"/>
        <p:cNvGrpSpPr/>
        <p:nvPr/>
      </p:nvGrpSpPr>
      <p:grpSpPr>
        <a:xfrm>
          <a:off x="0" y="0"/>
          <a:ext cx="0" cy="0"/>
          <a:chOff x="0" y="0"/>
          <a:chExt cx="0" cy="0"/>
        </a:xfrm>
      </p:grpSpPr>
      <p:sp>
        <p:nvSpPr>
          <p:cNvPr id="1578" name="Google Shape;1578;p121"/>
          <p:cNvSpPr txBox="1"/>
          <p:nvPr/>
        </p:nvSpPr>
        <p:spPr>
          <a:xfrm>
            <a:off x="457200" y="6243637"/>
            <a:ext cx="874712"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ПрИС 2</a:t>
            </a:r>
            <a:endParaRPr/>
          </a:p>
        </p:txBody>
      </p:sp>
      <p:sp>
        <p:nvSpPr>
          <p:cNvPr id="1579" name="Google Shape;1579;p121"/>
          <p:cNvSpPr txBox="1"/>
          <p:nvPr/>
        </p:nvSpPr>
        <p:spPr>
          <a:xfrm>
            <a:off x="1476375" y="6248400"/>
            <a:ext cx="6624637"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Язык UML</a:t>
            </a:r>
            <a:endParaRPr/>
          </a:p>
        </p:txBody>
      </p:sp>
      <p:sp>
        <p:nvSpPr>
          <p:cNvPr id="1580" name="Google Shape;1580;p121"/>
          <p:cNvSpPr txBox="1"/>
          <p:nvPr/>
        </p:nvSpPr>
        <p:spPr>
          <a:xfrm>
            <a:off x="8172450" y="6243637"/>
            <a:ext cx="51435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Garamond"/>
              <a:buNone/>
            </a:pPr>
            <a:fld id="{00000000-1234-1234-1234-123412341234}" type="slidenum">
              <a:rPr b="0" i="0" lang="en-US" sz="1200" u="none">
                <a:solidFill>
                  <a:schemeClr val="dk1"/>
                </a:solidFill>
                <a:latin typeface="Garamond"/>
                <a:ea typeface="Garamond"/>
                <a:cs typeface="Garamond"/>
                <a:sym typeface="Garamond"/>
              </a:rPr>
              <a:t>‹#›</a:t>
            </a:fld>
            <a:endParaRPr/>
          </a:p>
        </p:txBody>
      </p:sp>
      <p:sp>
        <p:nvSpPr>
          <p:cNvPr id="1581" name="Google Shape;1581;p121"/>
          <p:cNvSpPr txBox="1"/>
          <p:nvPr>
            <p:ph idx="1" type="body"/>
          </p:nvPr>
        </p:nvSpPr>
        <p:spPr>
          <a:xfrm>
            <a:off x="4284662" y="1600200"/>
            <a:ext cx="4402137" cy="4530725"/>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SzPts val="1950"/>
              <a:buNone/>
            </a:pPr>
            <a:r>
              <a:rPr b="1" i="0" lang="en-US" sz="3000" u="none">
                <a:solidFill>
                  <a:schemeClr val="dk1"/>
                </a:solidFill>
                <a:latin typeface="Arial"/>
                <a:ea typeface="Arial"/>
                <a:cs typeface="Arial"/>
                <a:sym typeface="Arial"/>
              </a:rPr>
              <a:t>Компонент</a:t>
            </a:r>
            <a:r>
              <a:rPr b="0" i="0" lang="en-US" sz="3000" u="none">
                <a:solidFill>
                  <a:schemeClr val="dk1"/>
                </a:solidFill>
                <a:latin typeface="Arial"/>
                <a:ea typeface="Arial"/>
                <a:cs typeface="Arial"/>
                <a:sym typeface="Arial"/>
              </a:rPr>
              <a:t> – </a:t>
            </a:r>
            <a:r>
              <a:rPr b="0" i="0" lang="en-US" sz="2600" u="none">
                <a:solidFill>
                  <a:schemeClr val="dk1"/>
                </a:solidFill>
                <a:latin typeface="Arial"/>
                <a:ea typeface="Arial"/>
                <a:cs typeface="Arial"/>
                <a:sym typeface="Arial"/>
              </a:rPr>
              <a:t>крупно модульный объект:</a:t>
            </a:r>
            <a:endParaRPr/>
          </a:p>
          <a:p>
            <a:pPr indent="-301625" lvl="0" marL="342900" rtl="0" algn="l">
              <a:lnSpc>
                <a:spcPct val="100000"/>
              </a:lnSpc>
              <a:spcBef>
                <a:spcPts val="200"/>
              </a:spcBef>
              <a:spcAft>
                <a:spcPts val="0"/>
              </a:spcAft>
              <a:buClr>
                <a:schemeClr val="accent1"/>
              </a:buClr>
              <a:buSzPts val="650"/>
              <a:buFont typeface="Noto Sans Symbols"/>
              <a:buNone/>
            </a:pPr>
            <a:r>
              <a:t/>
            </a:r>
            <a:endParaRPr b="0" i="0" sz="1000" u="none">
              <a:solidFill>
                <a:schemeClr val="dk1"/>
              </a:solidFill>
              <a:latin typeface="Arial"/>
              <a:ea typeface="Arial"/>
              <a:cs typeface="Arial"/>
              <a:sym typeface="Arial"/>
            </a:endParaRPr>
          </a:p>
          <a:p>
            <a:pPr indent="-325436" lvl="1" marL="669925" rtl="0" algn="l">
              <a:lnSpc>
                <a:spcPct val="100000"/>
              </a:lnSpc>
              <a:spcBef>
                <a:spcPts val="520"/>
              </a:spcBef>
              <a:spcAft>
                <a:spcPts val="0"/>
              </a:spcAft>
              <a:buClr>
                <a:schemeClr val="accent2"/>
              </a:buClr>
              <a:buSzPts val="1560"/>
              <a:buFont typeface="Noto Sans Symbols"/>
              <a:buChar char="❑"/>
            </a:pPr>
            <a:r>
              <a:rPr b="0" i="0" lang="en-US" sz="2600" u="none">
                <a:solidFill>
                  <a:schemeClr val="dk1"/>
                </a:solidFill>
                <a:latin typeface="Arial"/>
                <a:ea typeface="Arial"/>
                <a:cs typeface="Arial"/>
                <a:sym typeface="Arial"/>
              </a:rPr>
              <a:t>исполняемый файл</a:t>
            </a:r>
            <a:endParaRPr/>
          </a:p>
          <a:p>
            <a:pPr indent="-325436" lvl="1" marL="669925" rtl="0" algn="l">
              <a:lnSpc>
                <a:spcPct val="100000"/>
              </a:lnSpc>
              <a:spcBef>
                <a:spcPts val="520"/>
              </a:spcBef>
              <a:spcAft>
                <a:spcPts val="0"/>
              </a:spcAft>
              <a:buClr>
                <a:schemeClr val="accent2"/>
              </a:buClr>
              <a:buSzPts val="1560"/>
              <a:buFont typeface="Noto Sans Symbols"/>
              <a:buChar char="❑"/>
            </a:pPr>
            <a:r>
              <a:rPr b="0" i="0" lang="en-US" sz="2600" u="none">
                <a:solidFill>
                  <a:schemeClr val="dk1"/>
                </a:solidFill>
                <a:latin typeface="Arial"/>
                <a:ea typeface="Arial"/>
                <a:cs typeface="Arial"/>
                <a:sym typeface="Arial"/>
              </a:rPr>
              <a:t>подсистема</a:t>
            </a:r>
            <a:endParaRPr/>
          </a:p>
          <a:p>
            <a:pPr indent="-325436" lvl="1" marL="669925" rtl="0" algn="l">
              <a:lnSpc>
                <a:spcPct val="100000"/>
              </a:lnSpc>
              <a:spcBef>
                <a:spcPts val="520"/>
              </a:spcBef>
              <a:spcAft>
                <a:spcPts val="0"/>
              </a:spcAft>
              <a:buClr>
                <a:schemeClr val="accent2"/>
              </a:buClr>
              <a:buSzPts val="1560"/>
              <a:buFont typeface="Noto Sans Symbols"/>
              <a:buChar char="❑"/>
            </a:pPr>
            <a:r>
              <a:rPr b="0" i="0" lang="en-US" sz="2600" u="none">
                <a:solidFill>
                  <a:schemeClr val="dk1"/>
                </a:solidFill>
                <a:latin typeface="Arial"/>
                <a:ea typeface="Arial"/>
                <a:cs typeface="Arial"/>
                <a:sym typeface="Arial"/>
              </a:rPr>
              <a:t>документ</a:t>
            </a:r>
            <a:endParaRPr/>
          </a:p>
          <a:p>
            <a:pPr indent="-325436" lvl="1" marL="669925" rtl="0" algn="l">
              <a:lnSpc>
                <a:spcPct val="100000"/>
              </a:lnSpc>
              <a:spcBef>
                <a:spcPts val="520"/>
              </a:spcBef>
              <a:spcAft>
                <a:spcPts val="0"/>
              </a:spcAft>
              <a:buClr>
                <a:schemeClr val="accent2"/>
              </a:buClr>
              <a:buSzPts val="1560"/>
              <a:buFont typeface="Noto Sans Symbols"/>
              <a:buChar char="❑"/>
            </a:pPr>
            <a:r>
              <a:rPr b="0" i="0" lang="en-US" sz="2600" u="none">
                <a:solidFill>
                  <a:schemeClr val="dk1"/>
                </a:solidFill>
                <a:latin typeface="Arial"/>
                <a:ea typeface="Arial"/>
                <a:cs typeface="Arial"/>
                <a:sym typeface="Arial"/>
              </a:rPr>
              <a:t>и др.</a:t>
            </a:r>
            <a:endParaRPr/>
          </a:p>
          <a:p>
            <a:pPr indent="-235584" lvl="0" marL="342900" rtl="0" algn="l">
              <a:lnSpc>
                <a:spcPct val="100000"/>
              </a:lnSpc>
              <a:spcBef>
                <a:spcPts val="520"/>
              </a:spcBef>
              <a:spcAft>
                <a:spcPts val="0"/>
              </a:spcAft>
              <a:buClr>
                <a:schemeClr val="accent1"/>
              </a:buClr>
              <a:buSzPts val="1690"/>
              <a:buFont typeface="Noto Sans Symbols"/>
              <a:buNone/>
            </a:pPr>
            <a:r>
              <a:t/>
            </a:r>
            <a:endParaRPr b="0" i="0" sz="2600" u="none">
              <a:solidFill>
                <a:schemeClr val="dk1"/>
              </a:solidFill>
              <a:latin typeface="Arial"/>
              <a:ea typeface="Arial"/>
              <a:cs typeface="Arial"/>
              <a:sym typeface="Arial"/>
            </a:endParaRPr>
          </a:p>
          <a:p>
            <a:pPr indent="-235584" lvl="0" marL="342900" rtl="0" algn="l">
              <a:spcBef>
                <a:spcPts val="520"/>
              </a:spcBef>
              <a:spcAft>
                <a:spcPts val="0"/>
              </a:spcAft>
              <a:buSzPts val="1690"/>
              <a:buNone/>
            </a:pPr>
            <a:r>
              <a:t/>
            </a:r>
            <a:endParaRPr b="0" i="0" sz="2600" u="none">
              <a:solidFill>
                <a:schemeClr val="dk1"/>
              </a:solidFill>
              <a:latin typeface="Arial"/>
              <a:ea typeface="Arial"/>
              <a:cs typeface="Arial"/>
              <a:sym typeface="Arial"/>
            </a:endParaRPr>
          </a:p>
        </p:txBody>
      </p:sp>
      <p:sp>
        <p:nvSpPr>
          <p:cNvPr id="1582" name="Google Shape;1582;p121"/>
          <p:cNvSpPr txBox="1"/>
          <p:nvPr>
            <p:ph type="title"/>
          </p:nvPr>
        </p:nvSpPr>
        <p:spPr>
          <a:xfrm>
            <a:off x="457200" y="277812"/>
            <a:ext cx="8229600" cy="113506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3000"/>
              <a:buFont typeface="Arial"/>
              <a:buNone/>
            </a:pPr>
            <a:r>
              <a:rPr b="1" i="0" lang="en-US" sz="3000" u="none">
                <a:solidFill>
                  <a:schemeClr val="dk2"/>
                </a:solidFill>
                <a:latin typeface="Arial"/>
                <a:ea typeface="Arial"/>
                <a:cs typeface="Arial"/>
                <a:sym typeface="Arial"/>
              </a:rPr>
              <a:t>Диаграмма компонентов: элементы</a:t>
            </a:r>
            <a:endParaRPr/>
          </a:p>
        </p:txBody>
      </p:sp>
      <p:sp>
        <p:nvSpPr>
          <p:cNvPr id="1583" name="Google Shape;1583;p121"/>
          <p:cNvSpPr txBox="1"/>
          <p:nvPr/>
        </p:nvSpPr>
        <p:spPr>
          <a:xfrm>
            <a:off x="1258887" y="2205037"/>
            <a:ext cx="2090737" cy="2590800"/>
          </a:xfrm>
          <a:prstGeom prst="rect">
            <a:avLst/>
          </a:prstGeom>
          <a:noFill/>
          <a:ln cap="flat" cmpd="sng" w="25400">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main.exe</a:t>
            </a:r>
            <a:endParaRPr/>
          </a:p>
        </p:txBody>
      </p:sp>
      <p:sp>
        <p:nvSpPr>
          <p:cNvPr id="1584" name="Google Shape;1584;p121"/>
          <p:cNvSpPr txBox="1"/>
          <p:nvPr/>
        </p:nvSpPr>
        <p:spPr>
          <a:xfrm>
            <a:off x="898525" y="2708275"/>
            <a:ext cx="720725" cy="288925"/>
          </a:xfrm>
          <a:prstGeom prst="rect">
            <a:avLst/>
          </a:prstGeom>
          <a:solidFill>
            <a:schemeClr val="lt1"/>
          </a:solid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585" name="Google Shape;1585;p121"/>
          <p:cNvSpPr txBox="1"/>
          <p:nvPr/>
        </p:nvSpPr>
        <p:spPr>
          <a:xfrm>
            <a:off x="898525" y="3140075"/>
            <a:ext cx="720725" cy="288925"/>
          </a:xfrm>
          <a:prstGeom prst="rect">
            <a:avLst/>
          </a:prstGeom>
          <a:solidFill>
            <a:schemeClr val="lt1"/>
          </a:solid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Tree>
  </p:cSld>
  <p:clrMapOvr>
    <a:masterClrMapping/>
  </p:clrMapOvr>
</p:sld>
</file>

<file path=ppt/slides/slide1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89" name="Shape 1589"/>
        <p:cNvGrpSpPr/>
        <p:nvPr/>
      </p:nvGrpSpPr>
      <p:grpSpPr>
        <a:xfrm>
          <a:off x="0" y="0"/>
          <a:ext cx="0" cy="0"/>
          <a:chOff x="0" y="0"/>
          <a:chExt cx="0" cy="0"/>
        </a:xfrm>
      </p:grpSpPr>
      <p:sp>
        <p:nvSpPr>
          <p:cNvPr id="1590" name="Google Shape;1590;p122"/>
          <p:cNvSpPr txBox="1"/>
          <p:nvPr/>
        </p:nvSpPr>
        <p:spPr>
          <a:xfrm>
            <a:off x="457200" y="6243637"/>
            <a:ext cx="874712"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ПрИС 2</a:t>
            </a:r>
            <a:endParaRPr/>
          </a:p>
        </p:txBody>
      </p:sp>
      <p:sp>
        <p:nvSpPr>
          <p:cNvPr id="1591" name="Google Shape;1591;p122"/>
          <p:cNvSpPr txBox="1"/>
          <p:nvPr/>
        </p:nvSpPr>
        <p:spPr>
          <a:xfrm>
            <a:off x="1476375" y="6248400"/>
            <a:ext cx="6624637"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Язык UML</a:t>
            </a:r>
            <a:endParaRPr/>
          </a:p>
        </p:txBody>
      </p:sp>
      <p:sp>
        <p:nvSpPr>
          <p:cNvPr id="1592" name="Google Shape;1592;p122"/>
          <p:cNvSpPr txBox="1"/>
          <p:nvPr/>
        </p:nvSpPr>
        <p:spPr>
          <a:xfrm>
            <a:off x="8172450" y="6243637"/>
            <a:ext cx="51435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Garamond"/>
              <a:buNone/>
            </a:pPr>
            <a:fld id="{00000000-1234-1234-1234-123412341234}" type="slidenum">
              <a:rPr b="0" i="0" lang="en-US" sz="1200" u="none">
                <a:solidFill>
                  <a:schemeClr val="dk1"/>
                </a:solidFill>
                <a:latin typeface="Garamond"/>
                <a:ea typeface="Garamond"/>
                <a:cs typeface="Garamond"/>
                <a:sym typeface="Garamond"/>
              </a:rPr>
              <a:t>‹#›</a:t>
            </a:fld>
            <a:endParaRPr/>
          </a:p>
        </p:txBody>
      </p:sp>
      <p:sp>
        <p:nvSpPr>
          <p:cNvPr id="1593" name="Google Shape;1593;p122"/>
          <p:cNvSpPr txBox="1"/>
          <p:nvPr>
            <p:ph type="title"/>
          </p:nvPr>
        </p:nvSpPr>
        <p:spPr>
          <a:xfrm>
            <a:off x="457200" y="277812"/>
            <a:ext cx="8229600" cy="11398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3000"/>
              <a:buFont typeface="Arial"/>
              <a:buNone/>
            </a:pPr>
            <a:r>
              <a:rPr b="1" i="0" lang="en-US" sz="3000" u="none">
                <a:solidFill>
                  <a:schemeClr val="dk2"/>
                </a:solidFill>
                <a:latin typeface="Arial"/>
                <a:ea typeface="Arial"/>
                <a:cs typeface="Arial"/>
                <a:sym typeface="Arial"/>
              </a:rPr>
              <a:t>Диаграмма компонентов: компоненты</a:t>
            </a:r>
            <a:endParaRPr/>
          </a:p>
        </p:txBody>
      </p:sp>
      <p:pic>
        <p:nvPicPr>
          <p:cNvPr descr="gl10-2" id="1594" name="Google Shape;1594;p122"/>
          <p:cNvPicPr preferRelativeResize="0"/>
          <p:nvPr>
            <p:ph idx="1" type="body"/>
          </p:nvPr>
        </p:nvPicPr>
        <p:blipFill rotWithShape="1">
          <a:blip r:embed="rId3">
            <a:alphaModFix/>
          </a:blip>
          <a:srcRect b="0" l="0" r="0" t="0"/>
          <a:stretch/>
        </p:blipFill>
        <p:spPr>
          <a:xfrm>
            <a:off x="468312" y="2133600"/>
            <a:ext cx="8208962" cy="2894012"/>
          </a:xfrm>
          <a:prstGeom prst="rect">
            <a:avLst/>
          </a:prstGeom>
          <a:noFill/>
          <a:ln>
            <a:noFill/>
          </a:ln>
        </p:spPr>
      </p:pic>
    </p:spTree>
  </p:cSld>
  <p:clrMapOvr>
    <a:masterClrMapping/>
  </p:clrMapOvr>
</p:sld>
</file>

<file path=ppt/slides/slide1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98" name="Shape 1598"/>
        <p:cNvGrpSpPr/>
        <p:nvPr/>
      </p:nvGrpSpPr>
      <p:grpSpPr>
        <a:xfrm>
          <a:off x="0" y="0"/>
          <a:ext cx="0" cy="0"/>
          <a:chOff x="0" y="0"/>
          <a:chExt cx="0" cy="0"/>
        </a:xfrm>
      </p:grpSpPr>
      <p:sp>
        <p:nvSpPr>
          <p:cNvPr id="1599" name="Google Shape;1599;p123"/>
          <p:cNvSpPr txBox="1"/>
          <p:nvPr/>
        </p:nvSpPr>
        <p:spPr>
          <a:xfrm>
            <a:off x="457200" y="6243637"/>
            <a:ext cx="874712"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ПрИС 2</a:t>
            </a:r>
            <a:endParaRPr/>
          </a:p>
        </p:txBody>
      </p:sp>
      <p:sp>
        <p:nvSpPr>
          <p:cNvPr id="1600" name="Google Shape;1600;p123"/>
          <p:cNvSpPr txBox="1"/>
          <p:nvPr/>
        </p:nvSpPr>
        <p:spPr>
          <a:xfrm>
            <a:off x="1476375" y="6248400"/>
            <a:ext cx="6624637"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Язык UML</a:t>
            </a:r>
            <a:endParaRPr/>
          </a:p>
        </p:txBody>
      </p:sp>
      <p:sp>
        <p:nvSpPr>
          <p:cNvPr id="1601" name="Google Shape;1601;p123"/>
          <p:cNvSpPr txBox="1"/>
          <p:nvPr/>
        </p:nvSpPr>
        <p:spPr>
          <a:xfrm>
            <a:off x="8172450" y="6243637"/>
            <a:ext cx="51435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Garamond"/>
              <a:buNone/>
            </a:pPr>
            <a:fld id="{00000000-1234-1234-1234-123412341234}" type="slidenum">
              <a:rPr b="0" i="0" lang="en-US" sz="1200" u="none">
                <a:solidFill>
                  <a:schemeClr val="dk1"/>
                </a:solidFill>
                <a:latin typeface="Garamond"/>
                <a:ea typeface="Garamond"/>
                <a:cs typeface="Garamond"/>
                <a:sym typeface="Garamond"/>
              </a:rPr>
              <a:t>‹#›</a:t>
            </a:fld>
            <a:endParaRPr/>
          </a:p>
        </p:txBody>
      </p:sp>
      <p:sp>
        <p:nvSpPr>
          <p:cNvPr id="1602" name="Google Shape;1602;p123"/>
          <p:cNvSpPr txBox="1"/>
          <p:nvPr>
            <p:ph type="title"/>
          </p:nvPr>
        </p:nvSpPr>
        <p:spPr>
          <a:xfrm>
            <a:off x="457200" y="277812"/>
            <a:ext cx="8229600" cy="11398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3000"/>
              <a:buFont typeface="Arial"/>
              <a:buNone/>
            </a:pPr>
            <a:r>
              <a:rPr b="1" i="0" lang="en-US" sz="3000" u="none">
                <a:solidFill>
                  <a:schemeClr val="dk2"/>
                </a:solidFill>
                <a:latin typeface="Arial"/>
                <a:ea typeface="Arial"/>
                <a:cs typeface="Arial"/>
                <a:sym typeface="Arial"/>
              </a:rPr>
              <a:t>Диаграмма компонентов: интерфейс</a:t>
            </a:r>
            <a:endParaRPr/>
          </a:p>
        </p:txBody>
      </p:sp>
      <p:sp>
        <p:nvSpPr>
          <p:cNvPr id="1603" name="Google Shape;1603;p123"/>
          <p:cNvSpPr txBox="1"/>
          <p:nvPr/>
        </p:nvSpPr>
        <p:spPr>
          <a:xfrm>
            <a:off x="1044575" y="2205037"/>
            <a:ext cx="1657350" cy="1655762"/>
          </a:xfrm>
          <a:prstGeom prst="rect">
            <a:avLst/>
          </a:prstGeom>
          <a:noFill/>
          <a:ln cap="flat" cmpd="sng" w="25400">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image.java</a:t>
            </a:r>
            <a:endParaRPr/>
          </a:p>
        </p:txBody>
      </p:sp>
      <p:sp>
        <p:nvSpPr>
          <p:cNvPr id="1604" name="Google Shape;1604;p123"/>
          <p:cNvSpPr txBox="1"/>
          <p:nvPr/>
        </p:nvSpPr>
        <p:spPr>
          <a:xfrm>
            <a:off x="684212" y="2708275"/>
            <a:ext cx="720725" cy="288925"/>
          </a:xfrm>
          <a:prstGeom prst="rect">
            <a:avLst/>
          </a:prstGeom>
          <a:solidFill>
            <a:schemeClr val="lt1"/>
          </a:solid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605" name="Google Shape;1605;p123"/>
          <p:cNvSpPr txBox="1"/>
          <p:nvPr/>
        </p:nvSpPr>
        <p:spPr>
          <a:xfrm>
            <a:off x="684212" y="3140075"/>
            <a:ext cx="720725" cy="288925"/>
          </a:xfrm>
          <a:prstGeom prst="rect">
            <a:avLst/>
          </a:prstGeom>
          <a:solidFill>
            <a:schemeClr val="lt1"/>
          </a:solid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606" name="Google Shape;1606;p123"/>
          <p:cNvSpPr txBox="1"/>
          <p:nvPr/>
        </p:nvSpPr>
        <p:spPr>
          <a:xfrm>
            <a:off x="5435600" y="2205037"/>
            <a:ext cx="1657350" cy="1655762"/>
          </a:xfrm>
          <a:prstGeom prst="rect">
            <a:avLst/>
          </a:prstGeom>
          <a:noFill/>
          <a:ln cap="flat" cmpd="sng" w="25400">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image.java</a:t>
            </a:r>
            <a:endParaRPr/>
          </a:p>
        </p:txBody>
      </p:sp>
      <p:sp>
        <p:nvSpPr>
          <p:cNvPr id="1607" name="Google Shape;1607;p123"/>
          <p:cNvSpPr txBox="1"/>
          <p:nvPr/>
        </p:nvSpPr>
        <p:spPr>
          <a:xfrm>
            <a:off x="5075237" y="2708275"/>
            <a:ext cx="720725" cy="288925"/>
          </a:xfrm>
          <a:prstGeom prst="rect">
            <a:avLst/>
          </a:prstGeom>
          <a:solidFill>
            <a:schemeClr val="lt1"/>
          </a:solid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608" name="Google Shape;1608;p123"/>
          <p:cNvSpPr txBox="1"/>
          <p:nvPr/>
        </p:nvSpPr>
        <p:spPr>
          <a:xfrm>
            <a:off x="5075237" y="3140075"/>
            <a:ext cx="720725" cy="288925"/>
          </a:xfrm>
          <a:prstGeom prst="rect">
            <a:avLst/>
          </a:prstGeom>
          <a:solidFill>
            <a:schemeClr val="lt1"/>
          </a:solid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609" name="Google Shape;1609;p123"/>
          <p:cNvSpPr/>
          <p:nvPr/>
        </p:nvSpPr>
        <p:spPr>
          <a:xfrm>
            <a:off x="1476375" y="4654550"/>
            <a:ext cx="719137" cy="719137"/>
          </a:xfrm>
          <a:prstGeom prst="ellipse">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610" name="Google Shape;1610;p123"/>
          <p:cNvSpPr txBox="1"/>
          <p:nvPr/>
        </p:nvSpPr>
        <p:spPr>
          <a:xfrm>
            <a:off x="5435600" y="4508500"/>
            <a:ext cx="1728787" cy="863600"/>
          </a:xfrm>
          <a:prstGeom prst="rect">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Arial"/>
              <a:buNone/>
            </a:pPr>
            <a:r>
              <a:rPr b="0" i="0" lang="en-US" sz="2400" u="none">
                <a:solidFill>
                  <a:schemeClr val="dk1"/>
                </a:solidFill>
                <a:latin typeface="Arial"/>
                <a:ea typeface="Arial"/>
                <a:cs typeface="Arial"/>
                <a:sym typeface="Arial"/>
              </a:rPr>
              <a:t>«interface»</a:t>
            </a:r>
            <a:endParaRPr/>
          </a:p>
          <a:p>
            <a:pPr indent="0" lvl="0" marL="0" marR="0" rtl="0" algn="ctr">
              <a:lnSpc>
                <a:spcPct val="100000"/>
              </a:lnSpc>
              <a:spcBef>
                <a:spcPts val="0"/>
              </a:spcBef>
              <a:spcAft>
                <a:spcPts val="0"/>
              </a:spcAft>
              <a:buClr>
                <a:schemeClr val="dk1"/>
              </a:buClr>
              <a:buSzPts val="2400"/>
              <a:buFont typeface="Arial"/>
              <a:buNone/>
            </a:pPr>
            <a:r>
              <a:rPr b="0" i="0" lang="en-US" sz="2400" u="none">
                <a:solidFill>
                  <a:schemeClr val="dk1"/>
                </a:solidFill>
                <a:latin typeface="Arial"/>
                <a:ea typeface="Arial"/>
                <a:cs typeface="Arial"/>
                <a:sym typeface="Arial"/>
              </a:rPr>
              <a:t>IDialog</a:t>
            </a:r>
            <a:endParaRPr/>
          </a:p>
        </p:txBody>
      </p:sp>
      <p:sp>
        <p:nvSpPr>
          <p:cNvPr id="1611" name="Google Shape;1611;p123"/>
          <p:cNvSpPr txBox="1"/>
          <p:nvPr/>
        </p:nvSpPr>
        <p:spPr>
          <a:xfrm>
            <a:off x="5435600" y="5370512"/>
            <a:ext cx="1728787" cy="361950"/>
          </a:xfrm>
          <a:prstGeom prst="rect">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612" name="Google Shape;1612;p123"/>
          <p:cNvSpPr txBox="1"/>
          <p:nvPr/>
        </p:nvSpPr>
        <p:spPr>
          <a:xfrm>
            <a:off x="1331912" y="5373687"/>
            <a:ext cx="1135062" cy="457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rPr b="0" i="0" lang="en-US" sz="2400" u="none">
                <a:solidFill>
                  <a:schemeClr val="dk1"/>
                </a:solidFill>
                <a:latin typeface="Arial"/>
                <a:ea typeface="Arial"/>
                <a:cs typeface="Arial"/>
                <a:sym typeface="Arial"/>
              </a:rPr>
              <a:t>IDialog</a:t>
            </a:r>
            <a:endParaRPr/>
          </a:p>
        </p:txBody>
      </p:sp>
      <p:cxnSp>
        <p:nvCxnSpPr>
          <p:cNvPr id="1613" name="Google Shape;1613;p123"/>
          <p:cNvCxnSpPr/>
          <p:nvPr/>
        </p:nvCxnSpPr>
        <p:spPr>
          <a:xfrm>
            <a:off x="1835150" y="3860800"/>
            <a:ext cx="0" cy="792162"/>
          </a:xfrm>
          <a:prstGeom prst="straightConnector1">
            <a:avLst/>
          </a:prstGeom>
          <a:noFill/>
          <a:ln cap="flat" cmpd="sng" w="25400">
            <a:solidFill>
              <a:schemeClr val="dk1"/>
            </a:solidFill>
            <a:prstDash val="solid"/>
            <a:miter lim="800000"/>
            <a:headEnd len="med" w="med" type="none"/>
            <a:tailEnd len="med" w="med" type="none"/>
          </a:ln>
        </p:spPr>
      </p:cxnSp>
      <p:cxnSp>
        <p:nvCxnSpPr>
          <p:cNvPr id="1614" name="Google Shape;1614;p123"/>
          <p:cNvCxnSpPr/>
          <p:nvPr/>
        </p:nvCxnSpPr>
        <p:spPr>
          <a:xfrm>
            <a:off x="6227762" y="3860800"/>
            <a:ext cx="0" cy="647700"/>
          </a:xfrm>
          <a:prstGeom prst="straightConnector1">
            <a:avLst/>
          </a:prstGeom>
          <a:noFill/>
          <a:ln cap="flat" cmpd="sng" w="25400">
            <a:solidFill>
              <a:schemeClr val="dk1"/>
            </a:solidFill>
            <a:prstDash val="solid"/>
            <a:miter lim="800000"/>
            <a:headEnd len="med" w="med" type="none"/>
            <a:tailEnd len="med" w="med" type="none"/>
          </a:ln>
        </p:spPr>
      </p:cxnSp>
    </p:spTree>
  </p:cSld>
  <p:clrMapOvr>
    <a:masterClrMapping/>
  </p:clrMapOvr>
</p:sld>
</file>

<file path=ppt/slides/slide1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19" name="Shape 1619"/>
        <p:cNvGrpSpPr/>
        <p:nvPr/>
      </p:nvGrpSpPr>
      <p:grpSpPr>
        <a:xfrm>
          <a:off x="0" y="0"/>
          <a:ext cx="0" cy="0"/>
          <a:chOff x="0" y="0"/>
          <a:chExt cx="0" cy="0"/>
        </a:xfrm>
      </p:grpSpPr>
      <p:sp>
        <p:nvSpPr>
          <p:cNvPr id="1620" name="Google Shape;1620;p124"/>
          <p:cNvSpPr txBox="1"/>
          <p:nvPr/>
        </p:nvSpPr>
        <p:spPr>
          <a:xfrm>
            <a:off x="457200" y="6243637"/>
            <a:ext cx="874712"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ПрИС 2</a:t>
            </a:r>
            <a:endParaRPr/>
          </a:p>
        </p:txBody>
      </p:sp>
      <p:sp>
        <p:nvSpPr>
          <p:cNvPr id="1621" name="Google Shape;1621;p124"/>
          <p:cNvSpPr txBox="1"/>
          <p:nvPr/>
        </p:nvSpPr>
        <p:spPr>
          <a:xfrm>
            <a:off x="1476375" y="6248400"/>
            <a:ext cx="6624637"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Язык UML</a:t>
            </a:r>
            <a:endParaRPr/>
          </a:p>
        </p:txBody>
      </p:sp>
      <p:sp>
        <p:nvSpPr>
          <p:cNvPr id="1622" name="Google Shape;1622;p124"/>
          <p:cNvSpPr txBox="1"/>
          <p:nvPr/>
        </p:nvSpPr>
        <p:spPr>
          <a:xfrm>
            <a:off x="8172450" y="6243637"/>
            <a:ext cx="51435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Garamond"/>
              <a:buNone/>
            </a:pPr>
            <a:fld id="{00000000-1234-1234-1234-123412341234}" type="slidenum">
              <a:rPr b="0" i="0" lang="en-US" sz="1200" u="none">
                <a:solidFill>
                  <a:schemeClr val="dk1"/>
                </a:solidFill>
                <a:latin typeface="Garamond"/>
                <a:ea typeface="Garamond"/>
                <a:cs typeface="Garamond"/>
                <a:sym typeface="Garamond"/>
              </a:rPr>
              <a:t>‹#›</a:t>
            </a:fld>
            <a:endParaRPr/>
          </a:p>
        </p:txBody>
      </p:sp>
      <p:sp>
        <p:nvSpPr>
          <p:cNvPr id="1623" name="Google Shape;1623;p124"/>
          <p:cNvSpPr txBox="1"/>
          <p:nvPr>
            <p:ph type="title"/>
          </p:nvPr>
        </p:nvSpPr>
        <p:spPr>
          <a:xfrm>
            <a:off x="457200" y="277812"/>
            <a:ext cx="8229600" cy="11398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3000"/>
              <a:buFont typeface="Arial"/>
              <a:buNone/>
            </a:pPr>
            <a:r>
              <a:rPr b="1" i="0" lang="en-US" sz="3000" u="none">
                <a:solidFill>
                  <a:schemeClr val="dk2"/>
                </a:solidFill>
                <a:latin typeface="Arial"/>
                <a:ea typeface="Arial"/>
                <a:cs typeface="Arial"/>
                <a:sym typeface="Arial"/>
              </a:rPr>
              <a:t>Диаграмма компонентов: интерфейс</a:t>
            </a:r>
            <a:endParaRPr/>
          </a:p>
        </p:txBody>
      </p:sp>
      <p:sp>
        <p:nvSpPr>
          <p:cNvPr id="1624" name="Google Shape;1624;p124"/>
          <p:cNvSpPr txBox="1"/>
          <p:nvPr/>
        </p:nvSpPr>
        <p:spPr>
          <a:xfrm>
            <a:off x="828675" y="2781300"/>
            <a:ext cx="1657350" cy="1655762"/>
          </a:xfrm>
          <a:prstGeom prst="rect">
            <a:avLst/>
          </a:prstGeom>
          <a:noFill/>
          <a:ln cap="flat" cmpd="sng" w="25400">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image.java</a:t>
            </a:r>
            <a:endParaRPr/>
          </a:p>
        </p:txBody>
      </p:sp>
      <p:sp>
        <p:nvSpPr>
          <p:cNvPr id="1625" name="Google Shape;1625;p124"/>
          <p:cNvSpPr txBox="1"/>
          <p:nvPr/>
        </p:nvSpPr>
        <p:spPr>
          <a:xfrm>
            <a:off x="468312" y="3284537"/>
            <a:ext cx="720725" cy="288925"/>
          </a:xfrm>
          <a:prstGeom prst="rect">
            <a:avLst/>
          </a:prstGeom>
          <a:solidFill>
            <a:schemeClr val="lt1"/>
          </a:solid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626" name="Google Shape;1626;p124"/>
          <p:cNvSpPr txBox="1"/>
          <p:nvPr/>
        </p:nvSpPr>
        <p:spPr>
          <a:xfrm>
            <a:off x="468312" y="3716337"/>
            <a:ext cx="720725" cy="288925"/>
          </a:xfrm>
          <a:prstGeom prst="rect">
            <a:avLst/>
          </a:prstGeom>
          <a:solidFill>
            <a:schemeClr val="lt1"/>
          </a:solid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627" name="Google Shape;1627;p124"/>
          <p:cNvSpPr txBox="1"/>
          <p:nvPr/>
        </p:nvSpPr>
        <p:spPr>
          <a:xfrm>
            <a:off x="6443662" y="2709862"/>
            <a:ext cx="1657350" cy="1655762"/>
          </a:xfrm>
          <a:prstGeom prst="rect">
            <a:avLst/>
          </a:prstGeom>
          <a:noFill/>
          <a:ln cap="flat" cmpd="sng" w="25400">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main.exe</a:t>
            </a:r>
            <a:endParaRPr/>
          </a:p>
        </p:txBody>
      </p:sp>
      <p:sp>
        <p:nvSpPr>
          <p:cNvPr id="1628" name="Google Shape;1628;p124"/>
          <p:cNvSpPr txBox="1"/>
          <p:nvPr/>
        </p:nvSpPr>
        <p:spPr>
          <a:xfrm>
            <a:off x="6083300" y="3213100"/>
            <a:ext cx="720725" cy="288925"/>
          </a:xfrm>
          <a:prstGeom prst="rect">
            <a:avLst/>
          </a:prstGeom>
          <a:solidFill>
            <a:schemeClr val="lt1"/>
          </a:solid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629" name="Google Shape;1629;p124"/>
          <p:cNvSpPr txBox="1"/>
          <p:nvPr/>
        </p:nvSpPr>
        <p:spPr>
          <a:xfrm>
            <a:off x="6083300" y="3644900"/>
            <a:ext cx="720725" cy="288925"/>
          </a:xfrm>
          <a:prstGeom prst="rect">
            <a:avLst/>
          </a:prstGeom>
          <a:solidFill>
            <a:schemeClr val="lt1"/>
          </a:solid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630" name="Google Shape;1630;p124"/>
          <p:cNvSpPr/>
          <p:nvPr/>
        </p:nvSpPr>
        <p:spPr>
          <a:xfrm>
            <a:off x="3941762" y="3213100"/>
            <a:ext cx="719137" cy="719137"/>
          </a:xfrm>
          <a:prstGeom prst="ellipse">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631" name="Google Shape;1631;p124"/>
          <p:cNvSpPr txBox="1"/>
          <p:nvPr/>
        </p:nvSpPr>
        <p:spPr>
          <a:xfrm>
            <a:off x="3797300" y="3932237"/>
            <a:ext cx="1135062" cy="457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rPr b="0" i="0" lang="en-US" sz="2400" u="none">
                <a:solidFill>
                  <a:schemeClr val="dk1"/>
                </a:solidFill>
                <a:latin typeface="Arial"/>
                <a:ea typeface="Arial"/>
                <a:cs typeface="Arial"/>
                <a:sym typeface="Arial"/>
              </a:rPr>
              <a:t>IDialog</a:t>
            </a:r>
            <a:endParaRPr/>
          </a:p>
        </p:txBody>
      </p:sp>
      <p:cxnSp>
        <p:nvCxnSpPr>
          <p:cNvPr id="1632" name="Google Shape;1632;p124"/>
          <p:cNvCxnSpPr/>
          <p:nvPr/>
        </p:nvCxnSpPr>
        <p:spPr>
          <a:xfrm>
            <a:off x="2411412" y="3573462"/>
            <a:ext cx="1512887" cy="0"/>
          </a:xfrm>
          <a:prstGeom prst="straightConnector1">
            <a:avLst/>
          </a:prstGeom>
          <a:noFill/>
          <a:ln cap="flat" cmpd="sng" w="25400">
            <a:solidFill>
              <a:schemeClr val="dk1"/>
            </a:solidFill>
            <a:prstDash val="solid"/>
            <a:miter lim="800000"/>
            <a:headEnd len="med" w="med" type="none"/>
            <a:tailEnd len="med" w="med" type="none"/>
          </a:ln>
        </p:spPr>
      </p:cxnSp>
      <p:cxnSp>
        <p:nvCxnSpPr>
          <p:cNvPr id="1633" name="Google Shape;1633;p124"/>
          <p:cNvCxnSpPr/>
          <p:nvPr/>
        </p:nvCxnSpPr>
        <p:spPr>
          <a:xfrm rot="10800000">
            <a:off x="4643437" y="3573462"/>
            <a:ext cx="1800225" cy="0"/>
          </a:xfrm>
          <a:prstGeom prst="straightConnector1">
            <a:avLst/>
          </a:prstGeom>
          <a:noFill/>
          <a:ln cap="flat" cmpd="sng" w="25400">
            <a:solidFill>
              <a:schemeClr val="dk1"/>
            </a:solidFill>
            <a:prstDash val="solid"/>
            <a:miter lim="800000"/>
            <a:headEnd len="med" w="med" type="none"/>
            <a:tailEnd len="lg" w="lg" type="stealth"/>
          </a:ln>
        </p:spPr>
      </p:cxn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8" name="Shape 198"/>
        <p:cNvGrpSpPr/>
        <p:nvPr/>
      </p:nvGrpSpPr>
      <p:grpSpPr>
        <a:xfrm>
          <a:off x="0" y="0"/>
          <a:ext cx="0" cy="0"/>
          <a:chOff x="0" y="0"/>
          <a:chExt cx="0" cy="0"/>
        </a:xfrm>
      </p:grpSpPr>
      <p:sp>
        <p:nvSpPr>
          <p:cNvPr id="199" name="Google Shape;199;p26"/>
          <p:cNvSpPr txBox="1"/>
          <p:nvPr/>
        </p:nvSpPr>
        <p:spPr>
          <a:xfrm>
            <a:off x="457200" y="6243637"/>
            <a:ext cx="874712"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ПрИС 2</a:t>
            </a:r>
            <a:endParaRPr/>
          </a:p>
        </p:txBody>
      </p:sp>
      <p:sp>
        <p:nvSpPr>
          <p:cNvPr id="200" name="Google Shape;200;p26"/>
          <p:cNvSpPr txBox="1"/>
          <p:nvPr/>
        </p:nvSpPr>
        <p:spPr>
          <a:xfrm>
            <a:off x="1476375" y="6248400"/>
            <a:ext cx="6624637"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Язык UML</a:t>
            </a:r>
            <a:endParaRPr/>
          </a:p>
        </p:txBody>
      </p:sp>
      <p:sp>
        <p:nvSpPr>
          <p:cNvPr id="201" name="Google Shape;201;p26"/>
          <p:cNvSpPr txBox="1"/>
          <p:nvPr/>
        </p:nvSpPr>
        <p:spPr>
          <a:xfrm>
            <a:off x="8172450" y="6243637"/>
            <a:ext cx="51435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Garamond"/>
              <a:buNone/>
            </a:pPr>
            <a:fld id="{00000000-1234-1234-1234-123412341234}" type="slidenum">
              <a:rPr b="0" i="0" lang="en-US" sz="1200" u="none">
                <a:solidFill>
                  <a:schemeClr val="dk1"/>
                </a:solidFill>
                <a:latin typeface="Garamond"/>
                <a:ea typeface="Garamond"/>
                <a:cs typeface="Garamond"/>
                <a:sym typeface="Garamond"/>
              </a:rPr>
              <a:t>‹#›</a:t>
            </a:fld>
            <a:endParaRPr/>
          </a:p>
        </p:txBody>
      </p:sp>
      <p:sp>
        <p:nvSpPr>
          <p:cNvPr id="202" name="Google Shape;202;p26"/>
          <p:cNvSpPr txBox="1"/>
          <p:nvPr>
            <p:ph type="title"/>
          </p:nvPr>
        </p:nvSpPr>
        <p:spPr>
          <a:xfrm>
            <a:off x="457200" y="277812"/>
            <a:ext cx="8229600" cy="11398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3000"/>
              <a:buFont typeface="Arial"/>
              <a:buNone/>
            </a:pPr>
            <a:r>
              <a:rPr b="1" i="0" lang="en-US" sz="3000" u="none">
                <a:solidFill>
                  <a:schemeClr val="dk2"/>
                </a:solidFill>
                <a:latin typeface="Arial"/>
                <a:ea typeface="Arial"/>
                <a:cs typeface="Arial"/>
                <a:sym typeface="Arial"/>
              </a:rPr>
              <a:t>Диаграмма сценариев: элементы</a:t>
            </a:r>
            <a:endParaRPr/>
          </a:p>
        </p:txBody>
      </p:sp>
      <p:sp>
        <p:nvSpPr>
          <p:cNvPr id="203" name="Google Shape;203;p26"/>
          <p:cNvSpPr txBox="1"/>
          <p:nvPr>
            <p:ph idx="1" type="body"/>
          </p:nvPr>
        </p:nvSpPr>
        <p:spPr>
          <a:xfrm>
            <a:off x="2916237" y="1600200"/>
            <a:ext cx="5770562" cy="4530725"/>
          </a:xfrm>
          <a:prstGeom prst="rect">
            <a:avLst/>
          </a:prstGeom>
          <a:noFill/>
          <a:ln>
            <a:noFill/>
          </a:ln>
        </p:spPr>
        <p:txBody>
          <a:bodyPr anchorCtr="0" anchor="t" bIns="45700" lIns="91425" spcFirstLastPara="1" rIns="91425" wrap="square" tIns="45700">
            <a:noAutofit/>
          </a:bodyPr>
          <a:lstStyle/>
          <a:p>
            <a:pPr indent="-365125" lvl="0" marL="365125" rtl="0" algn="l">
              <a:lnSpc>
                <a:spcPct val="100000"/>
              </a:lnSpc>
              <a:spcBef>
                <a:spcPts val="0"/>
              </a:spcBef>
              <a:spcAft>
                <a:spcPts val="0"/>
              </a:spcAft>
              <a:buSzPts val="1690"/>
              <a:buNone/>
            </a:pPr>
            <a:r>
              <a:rPr b="1" i="0" lang="en-US" sz="2600" u="none">
                <a:solidFill>
                  <a:schemeClr val="dk1"/>
                </a:solidFill>
                <a:latin typeface="Arial"/>
                <a:ea typeface="Arial"/>
                <a:cs typeface="Arial"/>
                <a:sym typeface="Arial"/>
              </a:rPr>
              <a:t>	Актер</a:t>
            </a:r>
            <a:endParaRPr/>
          </a:p>
          <a:p>
            <a:pPr indent="-257809" lvl="0" marL="365125" rtl="0" algn="l">
              <a:lnSpc>
                <a:spcPct val="100000"/>
              </a:lnSpc>
              <a:spcBef>
                <a:spcPts val="520"/>
              </a:spcBef>
              <a:spcAft>
                <a:spcPts val="0"/>
              </a:spcAft>
              <a:buClr>
                <a:schemeClr val="accent1"/>
              </a:buClr>
              <a:buSzPts val="1690"/>
              <a:buFont typeface="Noto Sans Symbols"/>
              <a:buNone/>
            </a:pPr>
            <a:r>
              <a:t/>
            </a:r>
            <a:endParaRPr b="0" i="0" sz="2600" u="sng">
              <a:solidFill>
                <a:schemeClr val="dk1"/>
              </a:solidFill>
              <a:latin typeface="Arial"/>
              <a:ea typeface="Arial"/>
              <a:cs typeface="Arial"/>
              <a:sym typeface="Arial"/>
            </a:endParaRPr>
          </a:p>
          <a:p>
            <a:pPr indent="-365125" lvl="0" marL="365125" rtl="0" algn="l">
              <a:lnSpc>
                <a:spcPct val="100000"/>
              </a:lnSpc>
              <a:spcBef>
                <a:spcPts val="520"/>
              </a:spcBef>
              <a:spcAft>
                <a:spcPts val="0"/>
              </a:spcAft>
              <a:buSzPts val="1690"/>
              <a:buNone/>
            </a:pPr>
            <a:r>
              <a:rPr b="0" i="0" lang="en-US" sz="2600" u="none">
                <a:solidFill>
                  <a:schemeClr val="dk1"/>
                </a:solidFill>
                <a:latin typeface="Arial"/>
                <a:ea typeface="Arial"/>
                <a:cs typeface="Arial"/>
                <a:sym typeface="Arial"/>
              </a:rPr>
              <a:t>Актер представляет собой любую внешнюю по отношению к моделируемой ИС сущность, которая взаимодействует с системой и использует ее функциональные возможности для достижения определенных целей</a:t>
            </a:r>
            <a:endParaRPr/>
          </a:p>
        </p:txBody>
      </p:sp>
      <p:grpSp>
        <p:nvGrpSpPr>
          <p:cNvPr id="204" name="Google Shape;204;p26"/>
          <p:cNvGrpSpPr/>
          <p:nvPr/>
        </p:nvGrpSpPr>
        <p:grpSpPr>
          <a:xfrm>
            <a:off x="755650" y="3068637"/>
            <a:ext cx="679450" cy="1811337"/>
            <a:chOff x="476" y="1932"/>
            <a:chExt cx="432" cy="1454"/>
          </a:xfrm>
        </p:grpSpPr>
        <p:pic>
          <p:nvPicPr>
            <p:cNvPr descr="gl/gl4.files/gl4-2.jpg" id="205" name="Google Shape;205;p26"/>
            <p:cNvPicPr preferRelativeResize="0"/>
            <p:nvPr/>
          </p:nvPicPr>
          <p:blipFill rotWithShape="1">
            <a:blip r:embed="rId3">
              <a:alphaModFix/>
            </a:blip>
            <a:srcRect b="0" l="0" r="0" t="0"/>
            <a:stretch/>
          </p:blipFill>
          <p:spPr>
            <a:xfrm>
              <a:off x="476" y="1932"/>
              <a:ext cx="424" cy="1086"/>
            </a:xfrm>
            <a:prstGeom prst="rect">
              <a:avLst/>
            </a:prstGeom>
            <a:noFill/>
            <a:ln>
              <a:noFill/>
            </a:ln>
          </p:spPr>
        </p:pic>
        <p:sp>
          <p:nvSpPr>
            <p:cNvPr id="206" name="Google Shape;206;p26"/>
            <p:cNvSpPr txBox="1"/>
            <p:nvPr/>
          </p:nvSpPr>
          <p:spPr>
            <a:xfrm>
              <a:off x="476" y="3067"/>
              <a:ext cx="432" cy="31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Имя</a:t>
              </a:r>
              <a:endParaRPr/>
            </a:p>
          </p:txBody>
        </p:sp>
      </p:grpSp>
    </p:spTree>
  </p:cSld>
  <p:clrMapOvr>
    <a:masterClrMapping/>
  </p:clrMapOvr>
</p:sld>
</file>

<file path=ppt/slides/slide1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37" name="Shape 1637"/>
        <p:cNvGrpSpPr/>
        <p:nvPr/>
      </p:nvGrpSpPr>
      <p:grpSpPr>
        <a:xfrm>
          <a:off x="0" y="0"/>
          <a:ext cx="0" cy="0"/>
          <a:chOff x="0" y="0"/>
          <a:chExt cx="0" cy="0"/>
        </a:xfrm>
      </p:grpSpPr>
      <p:sp>
        <p:nvSpPr>
          <p:cNvPr id="1638" name="Google Shape;1638;p125"/>
          <p:cNvSpPr txBox="1"/>
          <p:nvPr/>
        </p:nvSpPr>
        <p:spPr>
          <a:xfrm>
            <a:off x="457200" y="6243637"/>
            <a:ext cx="874712"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ПрИС 2</a:t>
            </a:r>
            <a:endParaRPr/>
          </a:p>
        </p:txBody>
      </p:sp>
      <p:sp>
        <p:nvSpPr>
          <p:cNvPr id="1639" name="Google Shape;1639;p125"/>
          <p:cNvSpPr txBox="1"/>
          <p:nvPr/>
        </p:nvSpPr>
        <p:spPr>
          <a:xfrm>
            <a:off x="1476375" y="6248400"/>
            <a:ext cx="6624637"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Язык UML</a:t>
            </a:r>
            <a:endParaRPr/>
          </a:p>
        </p:txBody>
      </p:sp>
      <p:sp>
        <p:nvSpPr>
          <p:cNvPr id="1640" name="Google Shape;1640;p125"/>
          <p:cNvSpPr txBox="1"/>
          <p:nvPr/>
        </p:nvSpPr>
        <p:spPr>
          <a:xfrm>
            <a:off x="8172450" y="6243637"/>
            <a:ext cx="51435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Garamond"/>
              <a:buNone/>
            </a:pPr>
            <a:fld id="{00000000-1234-1234-1234-123412341234}" type="slidenum">
              <a:rPr b="0" i="0" lang="en-US" sz="1200" u="none">
                <a:solidFill>
                  <a:schemeClr val="dk1"/>
                </a:solidFill>
                <a:latin typeface="Garamond"/>
                <a:ea typeface="Garamond"/>
                <a:cs typeface="Garamond"/>
                <a:sym typeface="Garamond"/>
              </a:rPr>
              <a:t>‹#›</a:t>
            </a:fld>
            <a:endParaRPr/>
          </a:p>
        </p:txBody>
      </p:sp>
      <p:sp>
        <p:nvSpPr>
          <p:cNvPr id="1641" name="Google Shape;1641;p125"/>
          <p:cNvSpPr txBox="1"/>
          <p:nvPr>
            <p:ph type="title"/>
          </p:nvPr>
        </p:nvSpPr>
        <p:spPr>
          <a:xfrm>
            <a:off x="457200" y="277812"/>
            <a:ext cx="8229600" cy="11398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3000"/>
              <a:buFont typeface="Arial"/>
              <a:buNone/>
            </a:pPr>
            <a:r>
              <a:rPr b="1" i="0" lang="en-US" sz="3000" u="none">
                <a:solidFill>
                  <a:schemeClr val="dk2"/>
                </a:solidFill>
                <a:latin typeface="Arial"/>
                <a:ea typeface="Arial"/>
                <a:cs typeface="Arial"/>
                <a:sym typeface="Arial"/>
              </a:rPr>
              <a:t>Диаграмма компонентов: зависимость</a:t>
            </a:r>
            <a:endParaRPr/>
          </a:p>
        </p:txBody>
      </p:sp>
      <p:pic>
        <p:nvPicPr>
          <p:cNvPr id="1642" name="Google Shape;1642;p125"/>
          <p:cNvPicPr preferRelativeResize="0"/>
          <p:nvPr>
            <p:ph idx="1" type="body"/>
          </p:nvPr>
        </p:nvPicPr>
        <p:blipFill rotWithShape="1">
          <a:blip r:embed="rId3">
            <a:alphaModFix/>
          </a:blip>
          <a:srcRect b="0" l="0" r="0" t="0"/>
          <a:stretch/>
        </p:blipFill>
        <p:spPr>
          <a:xfrm>
            <a:off x="827087" y="1268412"/>
            <a:ext cx="1524000" cy="2314575"/>
          </a:xfrm>
          <a:prstGeom prst="rect">
            <a:avLst/>
          </a:prstGeom>
          <a:noFill/>
          <a:ln>
            <a:noFill/>
          </a:ln>
        </p:spPr>
      </p:pic>
      <p:sp>
        <p:nvSpPr>
          <p:cNvPr id="1643" name="Google Shape;1643;p125"/>
          <p:cNvSpPr txBox="1"/>
          <p:nvPr/>
        </p:nvSpPr>
        <p:spPr>
          <a:xfrm>
            <a:off x="3924300" y="2060575"/>
            <a:ext cx="1657350" cy="1655762"/>
          </a:xfrm>
          <a:prstGeom prst="rect">
            <a:avLst/>
          </a:prstGeom>
          <a:noFill/>
          <a:ln cap="flat" cmpd="sng" w="25400">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main.exe</a:t>
            </a:r>
            <a:endParaRPr/>
          </a:p>
        </p:txBody>
      </p:sp>
      <p:sp>
        <p:nvSpPr>
          <p:cNvPr id="1644" name="Google Shape;1644;p125"/>
          <p:cNvSpPr txBox="1"/>
          <p:nvPr/>
        </p:nvSpPr>
        <p:spPr>
          <a:xfrm>
            <a:off x="3563937" y="2563812"/>
            <a:ext cx="720725" cy="288925"/>
          </a:xfrm>
          <a:prstGeom prst="rect">
            <a:avLst/>
          </a:prstGeom>
          <a:solidFill>
            <a:schemeClr val="lt1"/>
          </a:solid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645" name="Google Shape;1645;p125"/>
          <p:cNvSpPr txBox="1"/>
          <p:nvPr/>
        </p:nvSpPr>
        <p:spPr>
          <a:xfrm>
            <a:off x="3563937" y="2995612"/>
            <a:ext cx="720725" cy="288925"/>
          </a:xfrm>
          <a:prstGeom prst="rect">
            <a:avLst/>
          </a:prstGeom>
          <a:solidFill>
            <a:schemeClr val="lt1"/>
          </a:solid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646" name="Google Shape;1646;p125"/>
          <p:cNvSpPr txBox="1"/>
          <p:nvPr/>
        </p:nvSpPr>
        <p:spPr>
          <a:xfrm>
            <a:off x="1044575" y="3933825"/>
            <a:ext cx="1657350" cy="1655762"/>
          </a:xfrm>
          <a:prstGeom prst="rect">
            <a:avLst/>
          </a:prstGeom>
          <a:noFill/>
          <a:ln cap="flat" cmpd="sng" w="25400">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main.cpp</a:t>
            </a:r>
            <a:endParaRPr/>
          </a:p>
        </p:txBody>
      </p:sp>
      <p:cxnSp>
        <p:nvCxnSpPr>
          <p:cNvPr id="1647" name="Google Shape;1647;p125"/>
          <p:cNvCxnSpPr/>
          <p:nvPr/>
        </p:nvCxnSpPr>
        <p:spPr>
          <a:xfrm rot="10800000">
            <a:off x="2339975" y="1989137"/>
            <a:ext cx="1584325" cy="358775"/>
          </a:xfrm>
          <a:prstGeom prst="straightConnector1">
            <a:avLst/>
          </a:prstGeom>
          <a:noFill/>
          <a:ln cap="flat" cmpd="sng" w="25400">
            <a:solidFill>
              <a:schemeClr val="dk1"/>
            </a:solidFill>
            <a:prstDash val="solid"/>
            <a:miter lim="800000"/>
            <a:headEnd len="med" w="med" type="none"/>
            <a:tailEnd len="lg" w="lg" type="stealth"/>
          </a:ln>
        </p:spPr>
      </p:cxnSp>
      <p:sp>
        <p:nvSpPr>
          <p:cNvPr id="1648" name="Google Shape;1648;p125"/>
          <p:cNvSpPr txBox="1"/>
          <p:nvPr/>
        </p:nvSpPr>
        <p:spPr>
          <a:xfrm>
            <a:off x="684212" y="4437062"/>
            <a:ext cx="720725" cy="288925"/>
          </a:xfrm>
          <a:prstGeom prst="rect">
            <a:avLst/>
          </a:prstGeom>
          <a:solidFill>
            <a:schemeClr val="lt1"/>
          </a:solid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649" name="Google Shape;1649;p125"/>
          <p:cNvSpPr txBox="1"/>
          <p:nvPr/>
        </p:nvSpPr>
        <p:spPr>
          <a:xfrm>
            <a:off x="684212" y="4868862"/>
            <a:ext cx="720725" cy="288925"/>
          </a:xfrm>
          <a:prstGeom prst="rect">
            <a:avLst/>
          </a:prstGeom>
          <a:solidFill>
            <a:schemeClr val="lt1"/>
          </a:solid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cxnSp>
        <p:nvCxnSpPr>
          <p:cNvPr id="1650" name="Google Shape;1650;p125"/>
          <p:cNvCxnSpPr/>
          <p:nvPr/>
        </p:nvCxnSpPr>
        <p:spPr>
          <a:xfrm flipH="1">
            <a:off x="2771775" y="3500437"/>
            <a:ext cx="1152525" cy="647700"/>
          </a:xfrm>
          <a:prstGeom prst="straightConnector1">
            <a:avLst/>
          </a:prstGeom>
          <a:noFill/>
          <a:ln cap="flat" cmpd="sng" w="25400">
            <a:solidFill>
              <a:schemeClr val="dk1"/>
            </a:solidFill>
            <a:prstDash val="solid"/>
            <a:miter lim="800000"/>
            <a:headEnd len="med" w="med" type="none"/>
            <a:tailEnd len="lg" w="lg" type="stealth"/>
          </a:ln>
        </p:spPr>
      </p:cxnSp>
      <p:pic>
        <p:nvPicPr>
          <p:cNvPr id="1651" name="Google Shape;1651;p125"/>
          <p:cNvPicPr preferRelativeResize="0"/>
          <p:nvPr>
            <p:ph idx="2" type="body"/>
          </p:nvPr>
        </p:nvPicPr>
        <p:blipFill rotWithShape="1">
          <a:blip r:embed="rId4">
            <a:alphaModFix/>
          </a:blip>
          <a:srcRect b="0" l="0" r="0" t="0"/>
          <a:stretch/>
        </p:blipFill>
        <p:spPr>
          <a:xfrm>
            <a:off x="7092950" y="2205037"/>
            <a:ext cx="1428750" cy="2257425"/>
          </a:xfrm>
          <a:prstGeom prst="rect">
            <a:avLst/>
          </a:prstGeom>
          <a:noFill/>
          <a:ln>
            <a:noFill/>
          </a:ln>
        </p:spPr>
      </p:pic>
      <p:cxnSp>
        <p:nvCxnSpPr>
          <p:cNvPr id="1652" name="Google Shape;1652;p125"/>
          <p:cNvCxnSpPr/>
          <p:nvPr/>
        </p:nvCxnSpPr>
        <p:spPr>
          <a:xfrm>
            <a:off x="5580062" y="2924175"/>
            <a:ext cx="1439862" cy="215900"/>
          </a:xfrm>
          <a:prstGeom prst="straightConnector1">
            <a:avLst/>
          </a:prstGeom>
          <a:noFill/>
          <a:ln cap="flat" cmpd="sng" w="25400">
            <a:solidFill>
              <a:schemeClr val="dk1"/>
            </a:solidFill>
            <a:prstDash val="solid"/>
            <a:miter lim="800000"/>
            <a:headEnd len="med" w="med" type="none"/>
            <a:tailEnd len="lg" w="lg" type="stealth"/>
          </a:ln>
        </p:spPr>
      </p:cxnSp>
    </p:spTree>
  </p:cSld>
  <p:clrMapOvr>
    <a:masterClrMapping/>
  </p:clrMapOvr>
</p:sld>
</file>

<file path=ppt/slides/slide1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57" name="Shape 1657"/>
        <p:cNvGrpSpPr/>
        <p:nvPr/>
      </p:nvGrpSpPr>
      <p:grpSpPr>
        <a:xfrm>
          <a:off x="0" y="0"/>
          <a:ext cx="0" cy="0"/>
          <a:chOff x="0" y="0"/>
          <a:chExt cx="0" cy="0"/>
        </a:xfrm>
      </p:grpSpPr>
      <p:sp>
        <p:nvSpPr>
          <p:cNvPr id="1658" name="Google Shape;1658;p126"/>
          <p:cNvSpPr txBox="1"/>
          <p:nvPr/>
        </p:nvSpPr>
        <p:spPr>
          <a:xfrm>
            <a:off x="457200" y="6243637"/>
            <a:ext cx="874712"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ПрИС 2</a:t>
            </a:r>
            <a:endParaRPr/>
          </a:p>
        </p:txBody>
      </p:sp>
      <p:sp>
        <p:nvSpPr>
          <p:cNvPr id="1659" name="Google Shape;1659;p126"/>
          <p:cNvSpPr txBox="1"/>
          <p:nvPr/>
        </p:nvSpPr>
        <p:spPr>
          <a:xfrm>
            <a:off x="1476375" y="6248400"/>
            <a:ext cx="6624637"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Язык UML</a:t>
            </a:r>
            <a:endParaRPr/>
          </a:p>
        </p:txBody>
      </p:sp>
      <p:sp>
        <p:nvSpPr>
          <p:cNvPr id="1660" name="Google Shape;1660;p126"/>
          <p:cNvSpPr txBox="1"/>
          <p:nvPr/>
        </p:nvSpPr>
        <p:spPr>
          <a:xfrm>
            <a:off x="8172450" y="6243637"/>
            <a:ext cx="51435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Garamond"/>
              <a:buNone/>
            </a:pPr>
            <a:fld id="{00000000-1234-1234-1234-123412341234}" type="slidenum">
              <a:rPr b="0" i="0" lang="en-US" sz="1200" u="none">
                <a:solidFill>
                  <a:schemeClr val="dk1"/>
                </a:solidFill>
                <a:latin typeface="Garamond"/>
                <a:ea typeface="Garamond"/>
                <a:cs typeface="Garamond"/>
                <a:sym typeface="Garamond"/>
              </a:rPr>
              <a:t>‹#›</a:t>
            </a:fld>
            <a:endParaRPr/>
          </a:p>
        </p:txBody>
      </p:sp>
      <p:sp>
        <p:nvSpPr>
          <p:cNvPr id="1661" name="Google Shape;1661;p126"/>
          <p:cNvSpPr txBox="1"/>
          <p:nvPr>
            <p:ph type="title"/>
          </p:nvPr>
        </p:nvSpPr>
        <p:spPr>
          <a:xfrm>
            <a:off x="457200" y="277812"/>
            <a:ext cx="8229600" cy="11398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3000"/>
              <a:buFont typeface="Arial"/>
              <a:buNone/>
            </a:pPr>
            <a:r>
              <a:rPr b="1" i="0" lang="en-US" sz="3000" u="none">
                <a:solidFill>
                  <a:schemeClr val="dk2"/>
                </a:solidFill>
                <a:latin typeface="Arial"/>
                <a:ea typeface="Arial"/>
                <a:cs typeface="Arial"/>
                <a:sym typeface="Arial"/>
              </a:rPr>
              <a:t>Диаграмма компонентов: зависимость</a:t>
            </a:r>
            <a:endParaRPr/>
          </a:p>
        </p:txBody>
      </p:sp>
      <p:sp>
        <p:nvSpPr>
          <p:cNvPr id="1662" name="Google Shape;1662;p126"/>
          <p:cNvSpPr txBox="1"/>
          <p:nvPr/>
        </p:nvSpPr>
        <p:spPr>
          <a:xfrm>
            <a:off x="3563937" y="1916112"/>
            <a:ext cx="1657350" cy="1655762"/>
          </a:xfrm>
          <a:prstGeom prst="rect">
            <a:avLst/>
          </a:prstGeom>
          <a:noFill/>
          <a:ln cap="flat" cmpd="sng" w="25400">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main.exe</a:t>
            </a:r>
            <a:endParaRPr/>
          </a:p>
        </p:txBody>
      </p:sp>
      <p:sp>
        <p:nvSpPr>
          <p:cNvPr id="1663" name="Google Shape;1663;p126"/>
          <p:cNvSpPr txBox="1"/>
          <p:nvPr/>
        </p:nvSpPr>
        <p:spPr>
          <a:xfrm>
            <a:off x="3203575" y="2419350"/>
            <a:ext cx="720725" cy="288925"/>
          </a:xfrm>
          <a:prstGeom prst="rect">
            <a:avLst/>
          </a:prstGeom>
          <a:solidFill>
            <a:schemeClr val="lt1"/>
          </a:solid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664" name="Google Shape;1664;p126"/>
          <p:cNvSpPr txBox="1"/>
          <p:nvPr/>
        </p:nvSpPr>
        <p:spPr>
          <a:xfrm>
            <a:off x="3203575" y="2851150"/>
            <a:ext cx="720725" cy="288925"/>
          </a:xfrm>
          <a:prstGeom prst="rect">
            <a:avLst/>
          </a:prstGeom>
          <a:solidFill>
            <a:schemeClr val="lt1"/>
          </a:solid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cxnSp>
        <p:nvCxnSpPr>
          <p:cNvPr id="1665" name="Google Shape;1665;p126"/>
          <p:cNvCxnSpPr/>
          <p:nvPr/>
        </p:nvCxnSpPr>
        <p:spPr>
          <a:xfrm flipH="1">
            <a:off x="1692275" y="3571875"/>
            <a:ext cx="2159000" cy="1081087"/>
          </a:xfrm>
          <a:prstGeom prst="straightConnector1">
            <a:avLst/>
          </a:prstGeom>
          <a:noFill/>
          <a:ln cap="flat" cmpd="sng" w="25400">
            <a:solidFill>
              <a:schemeClr val="dk1"/>
            </a:solidFill>
            <a:prstDash val="solid"/>
            <a:miter lim="800000"/>
            <a:headEnd len="med" w="med" type="none"/>
            <a:tailEnd len="lg" w="lg" type="stealth"/>
          </a:ln>
        </p:spPr>
      </p:cxnSp>
      <p:cxnSp>
        <p:nvCxnSpPr>
          <p:cNvPr id="1666" name="Google Shape;1666;p126"/>
          <p:cNvCxnSpPr/>
          <p:nvPr/>
        </p:nvCxnSpPr>
        <p:spPr>
          <a:xfrm>
            <a:off x="4356100" y="3571875"/>
            <a:ext cx="0" cy="1152525"/>
          </a:xfrm>
          <a:prstGeom prst="straightConnector1">
            <a:avLst/>
          </a:prstGeom>
          <a:noFill/>
          <a:ln cap="flat" cmpd="sng" w="25400">
            <a:solidFill>
              <a:schemeClr val="dk1"/>
            </a:solidFill>
            <a:prstDash val="solid"/>
            <a:miter lim="800000"/>
            <a:headEnd len="med" w="med" type="none"/>
            <a:tailEnd len="lg" w="lg" type="stealth"/>
          </a:ln>
        </p:spPr>
      </p:cxnSp>
      <p:cxnSp>
        <p:nvCxnSpPr>
          <p:cNvPr id="1667" name="Google Shape;1667;p126"/>
          <p:cNvCxnSpPr/>
          <p:nvPr/>
        </p:nvCxnSpPr>
        <p:spPr>
          <a:xfrm>
            <a:off x="4787900" y="3571875"/>
            <a:ext cx="1871662" cy="1081087"/>
          </a:xfrm>
          <a:prstGeom prst="straightConnector1">
            <a:avLst/>
          </a:prstGeom>
          <a:noFill/>
          <a:ln cap="flat" cmpd="sng" w="25400">
            <a:solidFill>
              <a:schemeClr val="dk1"/>
            </a:solidFill>
            <a:prstDash val="solid"/>
            <a:miter lim="800000"/>
            <a:headEnd len="med" w="med" type="none"/>
            <a:tailEnd len="lg" w="lg" type="stealth"/>
          </a:ln>
        </p:spPr>
      </p:cxnSp>
      <p:sp>
        <p:nvSpPr>
          <p:cNvPr id="1668" name="Google Shape;1668;p126"/>
          <p:cNvSpPr txBox="1"/>
          <p:nvPr/>
        </p:nvSpPr>
        <p:spPr>
          <a:xfrm>
            <a:off x="1042987" y="4724400"/>
            <a:ext cx="1512887" cy="576262"/>
          </a:xfrm>
          <a:prstGeom prst="rect">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Класс 1</a:t>
            </a:r>
            <a:endParaRPr/>
          </a:p>
        </p:txBody>
      </p:sp>
      <p:sp>
        <p:nvSpPr>
          <p:cNvPr id="1669" name="Google Shape;1669;p126"/>
          <p:cNvSpPr txBox="1"/>
          <p:nvPr/>
        </p:nvSpPr>
        <p:spPr>
          <a:xfrm>
            <a:off x="3635375" y="4724400"/>
            <a:ext cx="1512887" cy="576262"/>
          </a:xfrm>
          <a:prstGeom prst="rect">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Класс 2</a:t>
            </a:r>
            <a:endParaRPr/>
          </a:p>
        </p:txBody>
      </p:sp>
      <p:sp>
        <p:nvSpPr>
          <p:cNvPr id="1670" name="Google Shape;1670;p126"/>
          <p:cNvSpPr txBox="1"/>
          <p:nvPr/>
        </p:nvSpPr>
        <p:spPr>
          <a:xfrm>
            <a:off x="6011862" y="4724400"/>
            <a:ext cx="1512887" cy="576262"/>
          </a:xfrm>
          <a:prstGeom prst="rect">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Класс 3</a:t>
            </a:r>
            <a:endParaRPr/>
          </a:p>
        </p:txBody>
      </p:sp>
    </p:spTree>
  </p:cSld>
  <p:clrMapOvr>
    <a:masterClrMapping/>
  </p:clrMapOvr>
</p:sld>
</file>

<file path=ppt/slides/slide1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75" name="Shape 1675"/>
        <p:cNvGrpSpPr/>
        <p:nvPr/>
      </p:nvGrpSpPr>
      <p:grpSpPr>
        <a:xfrm>
          <a:off x="0" y="0"/>
          <a:ext cx="0" cy="0"/>
          <a:chOff x="0" y="0"/>
          <a:chExt cx="0" cy="0"/>
        </a:xfrm>
      </p:grpSpPr>
      <p:sp>
        <p:nvSpPr>
          <p:cNvPr id="1676" name="Google Shape;1676;p127"/>
          <p:cNvSpPr txBox="1"/>
          <p:nvPr/>
        </p:nvSpPr>
        <p:spPr>
          <a:xfrm>
            <a:off x="457200" y="6243637"/>
            <a:ext cx="874712"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ПрИС 2</a:t>
            </a:r>
            <a:endParaRPr/>
          </a:p>
        </p:txBody>
      </p:sp>
      <p:sp>
        <p:nvSpPr>
          <p:cNvPr id="1677" name="Google Shape;1677;p127"/>
          <p:cNvSpPr txBox="1"/>
          <p:nvPr/>
        </p:nvSpPr>
        <p:spPr>
          <a:xfrm>
            <a:off x="1476375" y="6248400"/>
            <a:ext cx="6624637"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Язык UML</a:t>
            </a:r>
            <a:endParaRPr/>
          </a:p>
        </p:txBody>
      </p:sp>
      <p:sp>
        <p:nvSpPr>
          <p:cNvPr id="1678" name="Google Shape;1678;p127"/>
          <p:cNvSpPr txBox="1"/>
          <p:nvPr/>
        </p:nvSpPr>
        <p:spPr>
          <a:xfrm>
            <a:off x="8172450" y="6243637"/>
            <a:ext cx="51435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Garamond"/>
              <a:buNone/>
            </a:pPr>
            <a:fld id="{00000000-1234-1234-1234-123412341234}" type="slidenum">
              <a:rPr b="0" i="0" lang="en-US" sz="1200" u="none">
                <a:solidFill>
                  <a:schemeClr val="dk1"/>
                </a:solidFill>
                <a:latin typeface="Garamond"/>
                <a:ea typeface="Garamond"/>
                <a:cs typeface="Garamond"/>
                <a:sym typeface="Garamond"/>
              </a:rPr>
              <a:t>‹#›</a:t>
            </a:fld>
            <a:endParaRPr/>
          </a:p>
        </p:txBody>
      </p:sp>
      <p:sp>
        <p:nvSpPr>
          <p:cNvPr id="1679" name="Google Shape;1679;p127"/>
          <p:cNvSpPr txBox="1"/>
          <p:nvPr>
            <p:ph type="title"/>
          </p:nvPr>
        </p:nvSpPr>
        <p:spPr>
          <a:xfrm>
            <a:off x="457200" y="277812"/>
            <a:ext cx="8229600" cy="11398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3000"/>
              <a:buFont typeface="Arial"/>
              <a:buNone/>
            </a:pPr>
            <a:r>
              <a:rPr b="1" i="0" lang="en-US" sz="3000" u="none">
                <a:solidFill>
                  <a:schemeClr val="dk2"/>
                </a:solidFill>
                <a:latin typeface="Arial"/>
                <a:ea typeface="Arial"/>
                <a:cs typeface="Arial"/>
                <a:sym typeface="Arial"/>
              </a:rPr>
              <a:t>Диаграмма компонентов: реализация классов</a:t>
            </a:r>
            <a:endParaRPr/>
          </a:p>
        </p:txBody>
      </p:sp>
      <p:sp>
        <p:nvSpPr>
          <p:cNvPr id="1680" name="Google Shape;1680;p127"/>
          <p:cNvSpPr txBox="1"/>
          <p:nvPr/>
        </p:nvSpPr>
        <p:spPr>
          <a:xfrm>
            <a:off x="1041400" y="1990725"/>
            <a:ext cx="2090737" cy="2590800"/>
          </a:xfrm>
          <a:prstGeom prst="rect">
            <a:avLst/>
          </a:prstGeom>
          <a:noFill/>
          <a:ln cap="flat" cmpd="sng" w="25400">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main.cpp</a:t>
            </a:r>
            <a:endParaRPr/>
          </a:p>
          <a:p>
            <a:pPr indent="0" lvl="0" marL="0" marR="0" rtl="0" algn="ctr">
              <a:lnSpc>
                <a:spcPct val="100000"/>
              </a:lnSpc>
              <a:spcBef>
                <a:spcPts val="0"/>
              </a:spcBef>
              <a:spcAft>
                <a:spcPts val="0"/>
              </a:spcAft>
              <a:buClr>
                <a:schemeClr val="dk1"/>
              </a:buClr>
              <a:buSzPts val="1800"/>
              <a:buFont typeface="Arial"/>
              <a:buNone/>
            </a:pPr>
            <a:r>
              <a:t/>
            </a:r>
            <a:endParaRPr b="1" i="0" sz="1800" u="none">
              <a:solidFill>
                <a:schemeClr val="dk1"/>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1800"/>
              <a:buFont typeface="Arial"/>
              <a:buNone/>
            </a:pPr>
            <a:r>
              <a:t/>
            </a:r>
            <a:endParaRPr b="1" i="0" sz="1800" u="none">
              <a:solidFill>
                <a:schemeClr val="dk1"/>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Класс 1</a:t>
            </a:r>
            <a:endParaRPr/>
          </a:p>
          <a:p>
            <a:pPr indent="0" lvl="0" marL="0" marR="0" rtl="0" algn="ctr">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Класс 2</a:t>
            </a:r>
            <a:endParaRPr/>
          </a:p>
          <a:p>
            <a:pPr indent="0" lvl="0" marL="0" marR="0" rtl="0" algn="ctr">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Класс 3</a:t>
            </a:r>
            <a:endParaRPr/>
          </a:p>
        </p:txBody>
      </p:sp>
      <p:sp>
        <p:nvSpPr>
          <p:cNvPr id="1681" name="Google Shape;1681;p127"/>
          <p:cNvSpPr txBox="1"/>
          <p:nvPr/>
        </p:nvSpPr>
        <p:spPr>
          <a:xfrm>
            <a:off x="681037" y="2493962"/>
            <a:ext cx="720725" cy="288925"/>
          </a:xfrm>
          <a:prstGeom prst="rect">
            <a:avLst/>
          </a:prstGeom>
          <a:solidFill>
            <a:schemeClr val="lt1"/>
          </a:solid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682" name="Google Shape;1682;p127"/>
          <p:cNvSpPr txBox="1"/>
          <p:nvPr/>
        </p:nvSpPr>
        <p:spPr>
          <a:xfrm>
            <a:off x="681037" y="2925762"/>
            <a:ext cx="720725" cy="288925"/>
          </a:xfrm>
          <a:prstGeom prst="rect">
            <a:avLst/>
          </a:prstGeom>
          <a:solidFill>
            <a:schemeClr val="lt1"/>
          </a:solid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cxnSp>
        <p:nvCxnSpPr>
          <p:cNvPr id="1683" name="Google Shape;1683;p127"/>
          <p:cNvCxnSpPr/>
          <p:nvPr/>
        </p:nvCxnSpPr>
        <p:spPr>
          <a:xfrm>
            <a:off x="1403350" y="2638425"/>
            <a:ext cx="1728787" cy="0"/>
          </a:xfrm>
          <a:prstGeom prst="straightConnector1">
            <a:avLst/>
          </a:prstGeom>
          <a:noFill/>
          <a:ln cap="flat" cmpd="sng" w="25400">
            <a:solidFill>
              <a:schemeClr val="dk1"/>
            </a:solidFill>
            <a:prstDash val="solid"/>
            <a:miter lim="800000"/>
            <a:headEnd len="med" w="med" type="none"/>
            <a:tailEnd len="med" w="med" type="none"/>
          </a:ln>
        </p:spPr>
      </p:cxnSp>
      <p:sp>
        <p:nvSpPr>
          <p:cNvPr id="1684" name="Google Shape;1684;p127"/>
          <p:cNvSpPr txBox="1"/>
          <p:nvPr/>
        </p:nvSpPr>
        <p:spPr>
          <a:xfrm>
            <a:off x="5002212" y="1989137"/>
            <a:ext cx="3314700" cy="3455987"/>
          </a:xfrm>
          <a:prstGeom prst="rect">
            <a:avLst/>
          </a:prstGeom>
          <a:noFill/>
          <a:ln cap="flat" cmpd="sng" w="25400">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main.cpp</a:t>
            </a:r>
            <a:endParaRPr/>
          </a:p>
        </p:txBody>
      </p:sp>
      <p:sp>
        <p:nvSpPr>
          <p:cNvPr id="1685" name="Google Shape;1685;p127"/>
          <p:cNvSpPr txBox="1"/>
          <p:nvPr/>
        </p:nvSpPr>
        <p:spPr>
          <a:xfrm>
            <a:off x="4641850" y="2492375"/>
            <a:ext cx="720725" cy="288925"/>
          </a:xfrm>
          <a:prstGeom prst="rect">
            <a:avLst/>
          </a:prstGeom>
          <a:solidFill>
            <a:schemeClr val="lt1"/>
          </a:solid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686" name="Google Shape;1686;p127"/>
          <p:cNvSpPr txBox="1"/>
          <p:nvPr/>
        </p:nvSpPr>
        <p:spPr>
          <a:xfrm>
            <a:off x="4641850" y="2924175"/>
            <a:ext cx="720725" cy="288925"/>
          </a:xfrm>
          <a:prstGeom prst="rect">
            <a:avLst/>
          </a:prstGeom>
          <a:solidFill>
            <a:schemeClr val="lt1"/>
          </a:solid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cxnSp>
        <p:nvCxnSpPr>
          <p:cNvPr id="1687" name="Google Shape;1687;p127"/>
          <p:cNvCxnSpPr/>
          <p:nvPr/>
        </p:nvCxnSpPr>
        <p:spPr>
          <a:xfrm>
            <a:off x="5364162" y="2636837"/>
            <a:ext cx="2952750" cy="0"/>
          </a:xfrm>
          <a:prstGeom prst="straightConnector1">
            <a:avLst/>
          </a:prstGeom>
          <a:noFill/>
          <a:ln cap="flat" cmpd="sng" w="25400">
            <a:solidFill>
              <a:schemeClr val="dk1"/>
            </a:solidFill>
            <a:prstDash val="solid"/>
            <a:miter lim="800000"/>
            <a:headEnd len="med" w="med" type="none"/>
            <a:tailEnd len="med" w="med" type="none"/>
          </a:ln>
        </p:spPr>
      </p:cxnSp>
      <p:sp>
        <p:nvSpPr>
          <p:cNvPr id="1688" name="Google Shape;1688;p127"/>
          <p:cNvSpPr txBox="1"/>
          <p:nvPr/>
        </p:nvSpPr>
        <p:spPr>
          <a:xfrm>
            <a:off x="6588125" y="3213100"/>
            <a:ext cx="1512887" cy="576262"/>
          </a:xfrm>
          <a:prstGeom prst="rect">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Класс 1</a:t>
            </a:r>
            <a:endParaRPr/>
          </a:p>
        </p:txBody>
      </p:sp>
      <p:sp>
        <p:nvSpPr>
          <p:cNvPr id="1689" name="Google Shape;1689;p127"/>
          <p:cNvSpPr txBox="1"/>
          <p:nvPr/>
        </p:nvSpPr>
        <p:spPr>
          <a:xfrm>
            <a:off x="5292725" y="4005262"/>
            <a:ext cx="2808287" cy="576262"/>
          </a:xfrm>
          <a:prstGeom prst="rect">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rPr b="1" i="0" lang="en-US" sz="1800" u="sng">
                <a:solidFill>
                  <a:schemeClr val="dk1"/>
                </a:solidFill>
                <a:latin typeface="Arial"/>
                <a:ea typeface="Arial"/>
                <a:cs typeface="Arial"/>
                <a:sym typeface="Arial"/>
              </a:rPr>
              <a:t>Объект 2: Класс 2</a:t>
            </a:r>
            <a:endParaRPr/>
          </a:p>
        </p:txBody>
      </p:sp>
      <p:sp>
        <p:nvSpPr>
          <p:cNvPr id="1690" name="Google Shape;1690;p127"/>
          <p:cNvSpPr txBox="1"/>
          <p:nvPr/>
        </p:nvSpPr>
        <p:spPr>
          <a:xfrm>
            <a:off x="6588125" y="4725987"/>
            <a:ext cx="1512887" cy="576262"/>
          </a:xfrm>
          <a:prstGeom prst="rect">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Класс 3</a:t>
            </a:r>
            <a:endParaRPr/>
          </a:p>
        </p:txBody>
      </p:sp>
    </p:spTree>
  </p:cSld>
  <p:clrMapOvr>
    <a:masterClrMapping/>
  </p:clrMapOvr>
</p:sld>
</file>

<file path=ppt/slides/slide1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94" name="Shape 1694"/>
        <p:cNvGrpSpPr/>
        <p:nvPr/>
      </p:nvGrpSpPr>
      <p:grpSpPr>
        <a:xfrm>
          <a:off x="0" y="0"/>
          <a:ext cx="0" cy="0"/>
          <a:chOff x="0" y="0"/>
          <a:chExt cx="0" cy="0"/>
        </a:xfrm>
      </p:grpSpPr>
      <p:sp>
        <p:nvSpPr>
          <p:cNvPr id="1695" name="Google Shape;1695;p128"/>
          <p:cNvSpPr txBox="1"/>
          <p:nvPr/>
        </p:nvSpPr>
        <p:spPr>
          <a:xfrm>
            <a:off x="457200" y="6243637"/>
            <a:ext cx="874712"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ПрИС 2</a:t>
            </a:r>
            <a:endParaRPr/>
          </a:p>
        </p:txBody>
      </p:sp>
      <p:sp>
        <p:nvSpPr>
          <p:cNvPr id="1696" name="Google Shape;1696;p128"/>
          <p:cNvSpPr txBox="1"/>
          <p:nvPr/>
        </p:nvSpPr>
        <p:spPr>
          <a:xfrm>
            <a:off x="1476375" y="6248400"/>
            <a:ext cx="6624637"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Язык UML</a:t>
            </a:r>
            <a:endParaRPr/>
          </a:p>
        </p:txBody>
      </p:sp>
      <p:sp>
        <p:nvSpPr>
          <p:cNvPr id="1697" name="Google Shape;1697;p128"/>
          <p:cNvSpPr txBox="1"/>
          <p:nvPr/>
        </p:nvSpPr>
        <p:spPr>
          <a:xfrm>
            <a:off x="8172450" y="6243637"/>
            <a:ext cx="51435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Garamond"/>
              <a:buNone/>
            </a:pPr>
            <a:fld id="{00000000-1234-1234-1234-123412341234}" type="slidenum">
              <a:rPr b="0" i="0" lang="en-US" sz="1200" u="none">
                <a:solidFill>
                  <a:schemeClr val="dk1"/>
                </a:solidFill>
                <a:latin typeface="Garamond"/>
                <a:ea typeface="Garamond"/>
                <a:cs typeface="Garamond"/>
                <a:sym typeface="Garamond"/>
              </a:rPr>
              <a:t>‹#›</a:t>
            </a:fld>
            <a:endParaRPr/>
          </a:p>
        </p:txBody>
      </p:sp>
      <p:sp>
        <p:nvSpPr>
          <p:cNvPr id="1698" name="Google Shape;1698;p128"/>
          <p:cNvSpPr txBox="1"/>
          <p:nvPr>
            <p:ph type="title"/>
          </p:nvPr>
        </p:nvSpPr>
        <p:spPr>
          <a:xfrm>
            <a:off x="457200" y="277812"/>
            <a:ext cx="8229600" cy="11398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3000"/>
              <a:buFont typeface="Arial"/>
              <a:buNone/>
            </a:pPr>
            <a:r>
              <a:rPr b="1" i="0" lang="en-US" sz="3000" u="none">
                <a:solidFill>
                  <a:schemeClr val="dk2"/>
                </a:solidFill>
                <a:latin typeface="Arial"/>
                <a:ea typeface="Arial"/>
                <a:cs typeface="Arial"/>
                <a:sym typeface="Arial"/>
              </a:rPr>
              <a:t>Диаграмма компонентов</a:t>
            </a:r>
            <a:br>
              <a:rPr b="1" i="0" lang="en-US" sz="3000" u="none">
                <a:solidFill>
                  <a:schemeClr val="dk2"/>
                </a:solidFill>
                <a:latin typeface="Arial"/>
                <a:ea typeface="Arial"/>
                <a:cs typeface="Arial"/>
                <a:sym typeface="Arial"/>
              </a:rPr>
            </a:br>
            <a:r>
              <a:rPr b="1" i="0" lang="en-US" sz="3000" u="none">
                <a:solidFill>
                  <a:schemeClr val="dk2"/>
                </a:solidFill>
                <a:latin typeface="Arial"/>
                <a:ea typeface="Arial"/>
                <a:cs typeface="Arial"/>
                <a:sym typeface="Arial"/>
              </a:rPr>
              <a:t>Пример</a:t>
            </a:r>
            <a:endParaRPr/>
          </a:p>
        </p:txBody>
      </p:sp>
      <p:sp>
        <p:nvSpPr>
          <p:cNvPr id="1699" name="Google Shape;1699;p128"/>
          <p:cNvSpPr txBox="1"/>
          <p:nvPr/>
        </p:nvSpPr>
        <p:spPr>
          <a:xfrm>
            <a:off x="827087" y="1700212"/>
            <a:ext cx="3314700" cy="3455987"/>
          </a:xfrm>
          <a:prstGeom prst="rect">
            <a:avLst/>
          </a:prstGeom>
          <a:noFill/>
          <a:ln cap="flat" cmpd="sng" w="25400">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main.cpp</a:t>
            </a:r>
            <a:endParaRPr/>
          </a:p>
        </p:txBody>
      </p:sp>
      <p:sp>
        <p:nvSpPr>
          <p:cNvPr id="1700" name="Google Shape;1700;p128"/>
          <p:cNvSpPr txBox="1"/>
          <p:nvPr/>
        </p:nvSpPr>
        <p:spPr>
          <a:xfrm>
            <a:off x="466725" y="2203450"/>
            <a:ext cx="720725" cy="288925"/>
          </a:xfrm>
          <a:prstGeom prst="rect">
            <a:avLst/>
          </a:prstGeom>
          <a:solidFill>
            <a:schemeClr val="lt1"/>
          </a:solid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701" name="Google Shape;1701;p128"/>
          <p:cNvSpPr txBox="1"/>
          <p:nvPr/>
        </p:nvSpPr>
        <p:spPr>
          <a:xfrm>
            <a:off x="466725" y="2635250"/>
            <a:ext cx="720725" cy="288925"/>
          </a:xfrm>
          <a:prstGeom prst="rect">
            <a:avLst/>
          </a:prstGeom>
          <a:solidFill>
            <a:schemeClr val="lt1"/>
          </a:solid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cxnSp>
        <p:nvCxnSpPr>
          <p:cNvPr id="1702" name="Google Shape;1702;p128"/>
          <p:cNvCxnSpPr/>
          <p:nvPr/>
        </p:nvCxnSpPr>
        <p:spPr>
          <a:xfrm>
            <a:off x="1189037" y="2347912"/>
            <a:ext cx="2952750" cy="0"/>
          </a:xfrm>
          <a:prstGeom prst="straightConnector1">
            <a:avLst/>
          </a:prstGeom>
          <a:noFill/>
          <a:ln cap="flat" cmpd="sng" w="25400">
            <a:solidFill>
              <a:schemeClr val="dk1"/>
            </a:solidFill>
            <a:prstDash val="solid"/>
            <a:miter lim="800000"/>
            <a:headEnd len="med" w="med" type="none"/>
            <a:tailEnd len="med" w="med" type="none"/>
          </a:ln>
        </p:spPr>
      </p:cxnSp>
      <p:sp>
        <p:nvSpPr>
          <p:cNvPr id="1703" name="Google Shape;1703;p128"/>
          <p:cNvSpPr txBox="1"/>
          <p:nvPr/>
        </p:nvSpPr>
        <p:spPr>
          <a:xfrm>
            <a:off x="1403350" y="2924175"/>
            <a:ext cx="2522537" cy="576262"/>
          </a:xfrm>
          <a:prstGeom prst="rect">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rPr b="0" i="0" lang="en-US" sz="1800" u="sng">
                <a:solidFill>
                  <a:schemeClr val="dk1"/>
                </a:solidFill>
                <a:latin typeface="Arial"/>
                <a:ea typeface="Arial"/>
                <a:cs typeface="Arial"/>
                <a:sym typeface="Arial"/>
              </a:rPr>
              <a:t>Форма Авторизации</a:t>
            </a:r>
            <a:endParaRPr/>
          </a:p>
        </p:txBody>
      </p:sp>
      <p:sp>
        <p:nvSpPr>
          <p:cNvPr id="1704" name="Google Shape;1704;p128"/>
          <p:cNvSpPr txBox="1"/>
          <p:nvPr/>
        </p:nvSpPr>
        <p:spPr>
          <a:xfrm>
            <a:off x="1403350" y="3716337"/>
            <a:ext cx="2522537" cy="576262"/>
          </a:xfrm>
          <a:prstGeom prst="rect">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rPr b="0" i="0" lang="en-US" sz="1800" u="sng">
                <a:solidFill>
                  <a:schemeClr val="dk1"/>
                </a:solidFill>
                <a:latin typeface="Arial"/>
                <a:ea typeface="Arial"/>
                <a:cs typeface="Arial"/>
                <a:sym typeface="Arial"/>
              </a:rPr>
              <a:t>Форма Ввода</a:t>
            </a:r>
            <a:endParaRPr/>
          </a:p>
        </p:txBody>
      </p:sp>
      <p:sp>
        <p:nvSpPr>
          <p:cNvPr id="1705" name="Google Shape;1705;p128"/>
          <p:cNvSpPr txBox="1"/>
          <p:nvPr/>
        </p:nvSpPr>
        <p:spPr>
          <a:xfrm>
            <a:off x="5002212" y="1700212"/>
            <a:ext cx="3314700" cy="3455987"/>
          </a:xfrm>
          <a:prstGeom prst="rect">
            <a:avLst/>
          </a:prstGeom>
          <a:noFill/>
          <a:ln cap="flat" cmpd="sng" w="25400">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data.db</a:t>
            </a:r>
            <a:endParaRPr/>
          </a:p>
        </p:txBody>
      </p:sp>
      <p:sp>
        <p:nvSpPr>
          <p:cNvPr id="1706" name="Google Shape;1706;p128"/>
          <p:cNvSpPr txBox="1"/>
          <p:nvPr/>
        </p:nvSpPr>
        <p:spPr>
          <a:xfrm>
            <a:off x="4641850" y="2203450"/>
            <a:ext cx="720725" cy="288925"/>
          </a:xfrm>
          <a:prstGeom prst="rect">
            <a:avLst/>
          </a:prstGeom>
          <a:solidFill>
            <a:schemeClr val="lt1"/>
          </a:solid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707" name="Google Shape;1707;p128"/>
          <p:cNvSpPr txBox="1"/>
          <p:nvPr/>
        </p:nvSpPr>
        <p:spPr>
          <a:xfrm>
            <a:off x="4641850" y="2635250"/>
            <a:ext cx="720725" cy="288925"/>
          </a:xfrm>
          <a:prstGeom prst="rect">
            <a:avLst/>
          </a:prstGeom>
          <a:solidFill>
            <a:schemeClr val="lt1"/>
          </a:solid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cxnSp>
        <p:nvCxnSpPr>
          <p:cNvPr id="1708" name="Google Shape;1708;p128"/>
          <p:cNvCxnSpPr/>
          <p:nvPr/>
        </p:nvCxnSpPr>
        <p:spPr>
          <a:xfrm>
            <a:off x="5364162" y="2347912"/>
            <a:ext cx="2952750" cy="0"/>
          </a:xfrm>
          <a:prstGeom prst="straightConnector1">
            <a:avLst/>
          </a:prstGeom>
          <a:noFill/>
          <a:ln cap="flat" cmpd="sng" w="25400">
            <a:solidFill>
              <a:schemeClr val="dk1"/>
            </a:solidFill>
            <a:prstDash val="solid"/>
            <a:miter lim="800000"/>
            <a:headEnd len="med" w="med" type="none"/>
            <a:tailEnd len="med" w="med" type="none"/>
          </a:ln>
        </p:spPr>
      </p:cxnSp>
      <p:sp>
        <p:nvSpPr>
          <p:cNvPr id="1709" name="Google Shape;1709;p128"/>
          <p:cNvSpPr txBox="1"/>
          <p:nvPr/>
        </p:nvSpPr>
        <p:spPr>
          <a:xfrm>
            <a:off x="6372225" y="2852737"/>
            <a:ext cx="1728787" cy="576262"/>
          </a:xfrm>
          <a:prstGeom prst="rect">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Пользователь</a:t>
            </a:r>
            <a:endParaRPr/>
          </a:p>
        </p:txBody>
      </p:sp>
      <p:sp>
        <p:nvSpPr>
          <p:cNvPr id="1710" name="Google Shape;1710;p128"/>
          <p:cNvSpPr txBox="1"/>
          <p:nvPr/>
        </p:nvSpPr>
        <p:spPr>
          <a:xfrm>
            <a:off x="6372225" y="3644900"/>
            <a:ext cx="1728787" cy="576262"/>
          </a:xfrm>
          <a:prstGeom prst="rect">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Товар</a:t>
            </a:r>
            <a:endParaRPr/>
          </a:p>
        </p:txBody>
      </p:sp>
      <p:sp>
        <p:nvSpPr>
          <p:cNvPr id="1711" name="Google Shape;1711;p128"/>
          <p:cNvSpPr txBox="1"/>
          <p:nvPr/>
        </p:nvSpPr>
        <p:spPr>
          <a:xfrm>
            <a:off x="6372225" y="4437062"/>
            <a:ext cx="1728787" cy="576262"/>
          </a:xfrm>
          <a:prstGeom prst="rect">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Магазин</a:t>
            </a:r>
            <a:endParaRPr/>
          </a:p>
        </p:txBody>
      </p:sp>
    </p:spTree>
  </p:cSld>
  <p:clrMapOvr>
    <a:masterClrMapping/>
  </p:clrMapOvr>
</p:sld>
</file>

<file path=ppt/slides/slide1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16" name="Shape 1716"/>
        <p:cNvGrpSpPr/>
        <p:nvPr/>
      </p:nvGrpSpPr>
      <p:grpSpPr>
        <a:xfrm>
          <a:off x="0" y="0"/>
          <a:ext cx="0" cy="0"/>
          <a:chOff x="0" y="0"/>
          <a:chExt cx="0" cy="0"/>
        </a:xfrm>
      </p:grpSpPr>
      <p:sp>
        <p:nvSpPr>
          <p:cNvPr id="1717" name="Google Shape;1717;p129"/>
          <p:cNvSpPr txBox="1"/>
          <p:nvPr/>
        </p:nvSpPr>
        <p:spPr>
          <a:xfrm>
            <a:off x="457200" y="6243637"/>
            <a:ext cx="874712"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ПрИС 2</a:t>
            </a:r>
            <a:endParaRPr/>
          </a:p>
        </p:txBody>
      </p:sp>
      <p:sp>
        <p:nvSpPr>
          <p:cNvPr id="1718" name="Google Shape;1718;p129"/>
          <p:cNvSpPr txBox="1"/>
          <p:nvPr/>
        </p:nvSpPr>
        <p:spPr>
          <a:xfrm>
            <a:off x="1476375" y="6248400"/>
            <a:ext cx="6624637"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Язык UML</a:t>
            </a:r>
            <a:endParaRPr/>
          </a:p>
        </p:txBody>
      </p:sp>
      <p:sp>
        <p:nvSpPr>
          <p:cNvPr id="1719" name="Google Shape;1719;p129"/>
          <p:cNvSpPr txBox="1"/>
          <p:nvPr/>
        </p:nvSpPr>
        <p:spPr>
          <a:xfrm>
            <a:off x="8172450" y="6243637"/>
            <a:ext cx="51435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Garamond"/>
              <a:buNone/>
            </a:pPr>
            <a:fld id="{00000000-1234-1234-1234-123412341234}" type="slidenum">
              <a:rPr b="0" i="0" lang="en-US" sz="1200" u="none">
                <a:solidFill>
                  <a:schemeClr val="dk1"/>
                </a:solidFill>
                <a:latin typeface="Garamond"/>
                <a:ea typeface="Garamond"/>
                <a:cs typeface="Garamond"/>
                <a:sym typeface="Garamond"/>
              </a:rPr>
              <a:t>‹#›</a:t>
            </a:fld>
            <a:endParaRPr/>
          </a:p>
        </p:txBody>
      </p:sp>
      <p:sp>
        <p:nvSpPr>
          <p:cNvPr id="1720" name="Google Shape;1720;p129"/>
          <p:cNvSpPr txBox="1"/>
          <p:nvPr>
            <p:ph type="title"/>
          </p:nvPr>
        </p:nvSpPr>
        <p:spPr>
          <a:xfrm>
            <a:off x="457200" y="277812"/>
            <a:ext cx="8229600" cy="11398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3000"/>
              <a:buFont typeface="Arial"/>
              <a:buNone/>
            </a:pPr>
            <a:r>
              <a:rPr b="1" i="0" lang="en-US" sz="3000" u="none">
                <a:solidFill>
                  <a:schemeClr val="dk2"/>
                </a:solidFill>
                <a:latin typeface="Arial"/>
                <a:ea typeface="Arial"/>
                <a:cs typeface="Arial"/>
                <a:sym typeface="Arial"/>
              </a:rPr>
              <a:t>Диаграмма топологии: определение</a:t>
            </a:r>
            <a:endParaRPr/>
          </a:p>
        </p:txBody>
      </p:sp>
      <p:sp>
        <p:nvSpPr>
          <p:cNvPr id="1721" name="Google Shape;1721;p129"/>
          <p:cNvSpPr txBox="1"/>
          <p:nvPr>
            <p:ph idx="1" type="body"/>
          </p:nvPr>
        </p:nvSpPr>
        <p:spPr>
          <a:xfrm>
            <a:off x="457200" y="1600200"/>
            <a:ext cx="8229600" cy="4530725"/>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accent1"/>
              </a:buClr>
              <a:buSzPts val="1950"/>
              <a:buFont typeface="Noto Sans Symbols"/>
              <a:buChar char="■"/>
            </a:pPr>
            <a:r>
              <a:rPr b="0" i="0" lang="en-US" sz="3000" u="none">
                <a:solidFill>
                  <a:schemeClr val="dk1"/>
                </a:solidFill>
                <a:latin typeface="Arial"/>
                <a:ea typeface="Arial"/>
                <a:cs typeface="Arial"/>
                <a:sym typeface="Arial"/>
              </a:rPr>
              <a:t>Диаграмма топологии применяется для представления общей конфигурации и топологии распределенной программной системы и содержит распределение компонентов по отдельным узлам системы</a:t>
            </a:r>
            <a:endParaRPr/>
          </a:p>
        </p:txBody>
      </p:sp>
    </p:spTree>
  </p:cSld>
  <p:clrMapOvr>
    <a:masterClrMapping/>
  </p:clrMapOvr>
</p:sld>
</file>

<file path=ppt/slides/slide1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25" name="Shape 1725"/>
        <p:cNvGrpSpPr/>
        <p:nvPr/>
      </p:nvGrpSpPr>
      <p:grpSpPr>
        <a:xfrm>
          <a:off x="0" y="0"/>
          <a:ext cx="0" cy="0"/>
          <a:chOff x="0" y="0"/>
          <a:chExt cx="0" cy="0"/>
        </a:xfrm>
      </p:grpSpPr>
      <p:sp>
        <p:nvSpPr>
          <p:cNvPr id="1726" name="Google Shape;1726;p130"/>
          <p:cNvSpPr txBox="1"/>
          <p:nvPr/>
        </p:nvSpPr>
        <p:spPr>
          <a:xfrm>
            <a:off x="457200" y="6243637"/>
            <a:ext cx="874712"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ПрИС 2</a:t>
            </a:r>
            <a:endParaRPr/>
          </a:p>
        </p:txBody>
      </p:sp>
      <p:sp>
        <p:nvSpPr>
          <p:cNvPr id="1727" name="Google Shape;1727;p130"/>
          <p:cNvSpPr txBox="1"/>
          <p:nvPr/>
        </p:nvSpPr>
        <p:spPr>
          <a:xfrm>
            <a:off x="1476375" y="6248400"/>
            <a:ext cx="6624637"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Язык UML</a:t>
            </a:r>
            <a:endParaRPr/>
          </a:p>
        </p:txBody>
      </p:sp>
      <p:sp>
        <p:nvSpPr>
          <p:cNvPr id="1728" name="Google Shape;1728;p130"/>
          <p:cNvSpPr txBox="1"/>
          <p:nvPr/>
        </p:nvSpPr>
        <p:spPr>
          <a:xfrm>
            <a:off x="8172450" y="6243637"/>
            <a:ext cx="51435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Garamond"/>
              <a:buNone/>
            </a:pPr>
            <a:fld id="{00000000-1234-1234-1234-123412341234}" type="slidenum">
              <a:rPr b="0" i="0" lang="en-US" sz="1200" u="none">
                <a:solidFill>
                  <a:schemeClr val="dk1"/>
                </a:solidFill>
                <a:latin typeface="Garamond"/>
                <a:ea typeface="Garamond"/>
                <a:cs typeface="Garamond"/>
                <a:sym typeface="Garamond"/>
              </a:rPr>
              <a:t>‹#›</a:t>
            </a:fld>
            <a:endParaRPr/>
          </a:p>
        </p:txBody>
      </p:sp>
      <p:sp>
        <p:nvSpPr>
          <p:cNvPr id="1729" name="Google Shape;1729;p130"/>
          <p:cNvSpPr txBox="1"/>
          <p:nvPr>
            <p:ph type="title"/>
          </p:nvPr>
        </p:nvSpPr>
        <p:spPr>
          <a:xfrm>
            <a:off x="457200" y="277812"/>
            <a:ext cx="8229600" cy="11398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3000"/>
              <a:buFont typeface="Arial"/>
              <a:buNone/>
            </a:pPr>
            <a:r>
              <a:rPr b="1" i="0" lang="en-US" sz="3000" u="none">
                <a:solidFill>
                  <a:schemeClr val="dk2"/>
                </a:solidFill>
                <a:latin typeface="Arial"/>
                <a:ea typeface="Arial"/>
                <a:cs typeface="Arial"/>
                <a:sym typeface="Arial"/>
              </a:rPr>
              <a:t>Цели построения диаграммы топологии</a:t>
            </a:r>
            <a:endParaRPr/>
          </a:p>
        </p:txBody>
      </p:sp>
      <p:sp>
        <p:nvSpPr>
          <p:cNvPr id="1730" name="Google Shape;1730;p130"/>
          <p:cNvSpPr txBox="1"/>
          <p:nvPr>
            <p:ph idx="1" type="body"/>
          </p:nvPr>
        </p:nvSpPr>
        <p:spPr>
          <a:xfrm>
            <a:off x="457200" y="1600200"/>
            <a:ext cx="8229600" cy="4530725"/>
          </a:xfrm>
          <a:prstGeom prst="rect">
            <a:avLst/>
          </a:prstGeom>
          <a:noFill/>
          <a:ln>
            <a:noFill/>
          </a:ln>
        </p:spPr>
        <p:txBody>
          <a:bodyPr anchorCtr="0" anchor="t" bIns="45700" lIns="91425" spcFirstLastPara="1" rIns="91425" wrap="square" tIns="45700">
            <a:noAutofit/>
          </a:bodyPr>
          <a:lstStyle/>
          <a:p>
            <a:pPr indent="-325436" lvl="1" marL="669925" rtl="0" algn="l">
              <a:lnSpc>
                <a:spcPct val="100000"/>
              </a:lnSpc>
              <a:spcBef>
                <a:spcPts val="0"/>
              </a:spcBef>
              <a:spcAft>
                <a:spcPts val="0"/>
              </a:spcAft>
              <a:buClr>
                <a:schemeClr val="accent2"/>
              </a:buClr>
              <a:buSzPts val="1560"/>
              <a:buFont typeface="Noto Sans Symbols"/>
              <a:buChar char="❑"/>
            </a:pPr>
            <a:r>
              <a:rPr b="0" i="0" lang="en-US" sz="2600" u="none">
                <a:solidFill>
                  <a:schemeClr val="dk1"/>
                </a:solidFill>
                <a:latin typeface="Arial"/>
                <a:ea typeface="Arial"/>
                <a:cs typeface="Arial"/>
                <a:sym typeface="Arial"/>
              </a:rPr>
              <a:t>определить распределение компонентов системы по ее физическим узлам </a:t>
            </a:r>
            <a:endParaRPr/>
          </a:p>
          <a:p>
            <a:pPr indent="-325436" lvl="1" marL="669925" rtl="0" algn="l">
              <a:lnSpc>
                <a:spcPct val="100000"/>
              </a:lnSpc>
              <a:spcBef>
                <a:spcPts val="520"/>
              </a:spcBef>
              <a:spcAft>
                <a:spcPts val="0"/>
              </a:spcAft>
              <a:buClr>
                <a:schemeClr val="accent2"/>
              </a:buClr>
              <a:buSzPts val="1560"/>
              <a:buFont typeface="Noto Sans Symbols"/>
              <a:buChar char="❑"/>
            </a:pPr>
            <a:r>
              <a:rPr b="0" i="0" lang="en-US" sz="2600" u="none">
                <a:solidFill>
                  <a:schemeClr val="dk1"/>
                </a:solidFill>
                <a:latin typeface="Arial"/>
                <a:ea typeface="Arial"/>
                <a:cs typeface="Arial"/>
                <a:sym typeface="Arial"/>
              </a:rPr>
              <a:t>показать физические связи между всеми узлами реализации системы на этапе ее исполнения</a:t>
            </a:r>
            <a:endParaRPr/>
          </a:p>
          <a:p>
            <a:pPr indent="-325436" lvl="1" marL="669925" rtl="0" algn="l">
              <a:lnSpc>
                <a:spcPct val="100000"/>
              </a:lnSpc>
              <a:spcBef>
                <a:spcPts val="520"/>
              </a:spcBef>
              <a:spcAft>
                <a:spcPts val="0"/>
              </a:spcAft>
              <a:buClr>
                <a:schemeClr val="accent2"/>
              </a:buClr>
              <a:buSzPts val="1560"/>
              <a:buFont typeface="Noto Sans Symbols"/>
              <a:buChar char="❑"/>
            </a:pPr>
            <a:r>
              <a:rPr b="0" i="0" lang="en-US" sz="2600" u="none">
                <a:solidFill>
                  <a:schemeClr val="dk1"/>
                </a:solidFill>
                <a:latin typeface="Arial"/>
                <a:ea typeface="Arial"/>
                <a:cs typeface="Arial"/>
                <a:sym typeface="Arial"/>
              </a:rPr>
              <a:t>выявить узкие места системы и реконфигурировать ее топологию для достижения требуемой производительности</a:t>
            </a:r>
            <a:endParaRPr/>
          </a:p>
        </p:txBody>
      </p:sp>
    </p:spTree>
  </p:cSld>
  <p:clrMapOvr>
    <a:masterClrMapping/>
  </p:clrMapOvr>
</p:sld>
</file>

<file path=ppt/slides/slide1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35" name="Shape 1735"/>
        <p:cNvGrpSpPr/>
        <p:nvPr/>
      </p:nvGrpSpPr>
      <p:grpSpPr>
        <a:xfrm>
          <a:off x="0" y="0"/>
          <a:ext cx="0" cy="0"/>
          <a:chOff x="0" y="0"/>
          <a:chExt cx="0" cy="0"/>
        </a:xfrm>
      </p:grpSpPr>
      <p:sp>
        <p:nvSpPr>
          <p:cNvPr id="1736" name="Google Shape;1736;p131"/>
          <p:cNvSpPr txBox="1"/>
          <p:nvPr/>
        </p:nvSpPr>
        <p:spPr>
          <a:xfrm>
            <a:off x="457200" y="6243637"/>
            <a:ext cx="874712"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ПрИС 2</a:t>
            </a:r>
            <a:endParaRPr/>
          </a:p>
        </p:txBody>
      </p:sp>
      <p:sp>
        <p:nvSpPr>
          <p:cNvPr id="1737" name="Google Shape;1737;p131"/>
          <p:cNvSpPr txBox="1"/>
          <p:nvPr/>
        </p:nvSpPr>
        <p:spPr>
          <a:xfrm>
            <a:off x="1476375" y="6248400"/>
            <a:ext cx="6624637"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Язык UML</a:t>
            </a:r>
            <a:endParaRPr/>
          </a:p>
        </p:txBody>
      </p:sp>
      <p:sp>
        <p:nvSpPr>
          <p:cNvPr id="1738" name="Google Shape;1738;p131"/>
          <p:cNvSpPr txBox="1"/>
          <p:nvPr/>
        </p:nvSpPr>
        <p:spPr>
          <a:xfrm>
            <a:off x="8172450" y="6243637"/>
            <a:ext cx="51435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Garamond"/>
              <a:buNone/>
            </a:pPr>
            <a:fld id="{00000000-1234-1234-1234-123412341234}" type="slidenum">
              <a:rPr b="0" i="0" lang="en-US" sz="1200" u="none">
                <a:solidFill>
                  <a:schemeClr val="dk1"/>
                </a:solidFill>
                <a:latin typeface="Garamond"/>
                <a:ea typeface="Garamond"/>
                <a:cs typeface="Garamond"/>
                <a:sym typeface="Garamond"/>
              </a:rPr>
              <a:t>‹#›</a:t>
            </a:fld>
            <a:endParaRPr/>
          </a:p>
        </p:txBody>
      </p:sp>
      <p:sp>
        <p:nvSpPr>
          <p:cNvPr id="1739" name="Google Shape;1739;p131"/>
          <p:cNvSpPr txBox="1"/>
          <p:nvPr>
            <p:ph idx="1" type="body"/>
          </p:nvPr>
        </p:nvSpPr>
        <p:spPr>
          <a:xfrm>
            <a:off x="4284662" y="1600200"/>
            <a:ext cx="4402137" cy="4530725"/>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SzPts val="1950"/>
              <a:buNone/>
            </a:pPr>
            <a:r>
              <a:rPr b="1" i="0" lang="en-US" sz="3000" u="none">
                <a:solidFill>
                  <a:schemeClr val="dk1"/>
                </a:solidFill>
                <a:latin typeface="Arial"/>
                <a:ea typeface="Arial"/>
                <a:cs typeface="Arial"/>
                <a:sym typeface="Arial"/>
              </a:rPr>
              <a:t>Узел</a:t>
            </a:r>
            <a:r>
              <a:rPr b="0" i="0" lang="en-US" sz="3000" u="none">
                <a:solidFill>
                  <a:schemeClr val="dk1"/>
                </a:solidFill>
                <a:latin typeface="Arial"/>
                <a:ea typeface="Arial"/>
                <a:cs typeface="Arial"/>
                <a:sym typeface="Arial"/>
              </a:rPr>
              <a:t> – </a:t>
            </a:r>
            <a:r>
              <a:rPr b="0" i="0" lang="en-US" sz="2600" u="none">
                <a:solidFill>
                  <a:schemeClr val="dk1"/>
                </a:solidFill>
                <a:latin typeface="Arial"/>
                <a:ea typeface="Arial"/>
                <a:cs typeface="Arial"/>
                <a:sym typeface="Arial"/>
              </a:rPr>
              <a:t>физически существующий элемент системы :</a:t>
            </a:r>
            <a:endParaRPr/>
          </a:p>
          <a:p>
            <a:pPr indent="-309880" lvl="0" marL="342900" rtl="0" algn="l">
              <a:lnSpc>
                <a:spcPct val="100000"/>
              </a:lnSpc>
              <a:spcBef>
                <a:spcPts val="160"/>
              </a:spcBef>
              <a:spcAft>
                <a:spcPts val="0"/>
              </a:spcAft>
              <a:buClr>
                <a:schemeClr val="accent1"/>
              </a:buClr>
              <a:buSzPts val="520"/>
              <a:buFont typeface="Noto Sans Symbols"/>
              <a:buNone/>
            </a:pPr>
            <a:r>
              <a:t/>
            </a:r>
            <a:endParaRPr b="0" i="0" sz="800" u="none">
              <a:solidFill>
                <a:schemeClr val="dk1"/>
              </a:solidFill>
              <a:latin typeface="Arial"/>
              <a:ea typeface="Arial"/>
              <a:cs typeface="Arial"/>
              <a:sym typeface="Arial"/>
            </a:endParaRPr>
          </a:p>
          <a:p>
            <a:pPr indent="-325436" lvl="1" marL="669925" rtl="0" algn="l">
              <a:lnSpc>
                <a:spcPct val="100000"/>
              </a:lnSpc>
              <a:spcBef>
                <a:spcPts val="520"/>
              </a:spcBef>
              <a:spcAft>
                <a:spcPts val="0"/>
              </a:spcAft>
              <a:buClr>
                <a:schemeClr val="accent2"/>
              </a:buClr>
              <a:buSzPts val="1560"/>
              <a:buFont typeface="Noto Sans Symbols"/>
              <a:buChar char="❑"/>
            </a:pPr>
            <a:r>
              <a:rPr b="0" i="0" lang="en-US" sz="2600" u="none">
                <a:solidFill>
                  <a:schemeClr val="dk1"/>
                </a:solidFill>
                <a:latin typeface="Arial"/>
                <a:ea typeface="Arial"/>
                <a:cs typeface="Arial"/>
                <a:sym typeface="Arial"/>
              </a:rPr>
              <a:t>сервер</a:t>
            </a:r>
            <a:endParaRPr/>
          </a:p>
          <a:p>
            <a:pPr indent="-325436" lvl="1" marL="669925" rtl="0" algn="l">
              <a:lnSpc>
                <a:spcPct val="100000"/>
              </a:lnSpc>
              <a:spcBef>
                <a:spcPts val="520"/>
              </a:spcBef>
              <a:spcAft>
                <a:spcPts val="0"/>
              </a:spcAft>
              <a:buClr>
                <a:schemeClr val="accent2"/>
              </a:buClr>
              <a:buSzPts val="1560"/>
              <a:buFont typeface="Noto Sans Symbols"/>
              <a:buChar char="❑"/>
            </a:pPr>
            <a:r>
              <a:rPr b="0" i="0" lang="en-US" sz="2600" u="none">
                <a:solidFill>
                  <a:schemeClr val="dk1"/>
                </a:solidFill>
                <a:latin typeface="Arial"/>
                <a:ea typeface="Arial"/>
                <a:cs typeface="Arial"/>
                <a:sym typeface="Arial"/>
              </a:rPr>
              <a:t>рабочая станция</a:t>
            </a:r>
            <a:endParaRPr/>
          </a:p>
          <a:p>
            <a:pPr indent="-325436" lvl="1" marL="669925" rtl="0" algn="l">
              <a:lnSpc>
                <a:spcPct val="100000"/>
              </a:lnSpc>
              <a:spcBef>
                <a:spcPts val="520"/>
              </a:spcBef>
              <a:spcAft>
                <a:spcPts val="0"/>
              </a:spcAft>
              <a:buClr>
                <a:schemeClr val="accent2"/>
              </a:buClr>
              <a:buSzPts val="1560"/>
              <a:buFont typeface="Noto Sans Symbols"/>
              <a:buChar char="❑"/>
            </a:pPr>
            <a:r>
              <a:rPr b="0" i="0" lang="en-US" sz="2600" u="none">
                <a:solidFill>
                  <a:schemeClr val="dk1"/>
                </a:solidFill>
                <a:latin typeface="Arial"/>
                <a:ea typeface="Arial"/>
                <a:cs typeface="Arial"/>
                <a:sym typeface="Arial"/>
              </a:rPr>
              <a:t>принтер</a:t>
            </a:r>
            <a:endParaRPr/>
          </a:p>
          <a:p>
            <a:pPr indent="-325436" lvl="1" marL="669925" rtl="0" algn="l">
              <a:lnSpc>
                <a:spcPct val="100000"/>
              </a:lnSpc>
              <a:spcBef>
                <a:spcPts val="520"/>
              </a:spcBef>
              <a:spcAft>
                <a:spcPts val="0"/>
              </a:spcAft>
              <a:buClr>
                <a:schemeClr val="accent2"/>
              </a:buClr>
              <a:buSzPts val="1560"/>
              <a:buFont typeface="Noto Sans Symbols"/>
              <a:buChar char="❑"/>
            </a:pPr>
            <a:r>
              <a:rPr b="0" i="0" lang="en-US" sz="2600" u="none">
                <a:solidFill>
                  <a:schemeClr val="dk1"/>
                </a:solidFill>
                <a:latin typeface="Arial"/>
                <a:ea typeface="Arial"/>
                <a:cs typeface="Arial"/>
                <a:sym typeface="Arial"/>
              </a:rPr>
              <a:t>цифровая камера</a:t>
            </a:r>
            <a:endParaRPr/>
          </a:p>
          <a:p>
            <a:pPr indent="-325436" lvl="1" marL="669925" rtl="0" algn="l">
              <a:lnSpc>
                <a:spcPct val="100000"/>
              </a:lnSpc>
              <a:spcBef>
                <a:spcPts val="520"/>
              </a:spcBef>
              <a:spcAft>
                <a:spcPts val="0"/>
              </a:spcAft>
              <a:buClr>
                <a:schemeClr val="accent2"/>
              </a:buClr>
              <a:buSzPts val="1560"/>
              <a:buFont typeface="Noto Sans Symbols"/>
              <a:buChar char="❑"/>
            </a:pPr>
            <a:r>
              <a:rPr b="0" i="0" lang="en-US" sz="2600" u="none">
                <a:solidFill>
                  <a:schemeClr val="dk1"/>
                </a:solidFill>
                <a:latin typeface="Arial"/>
                <a:ea typeface="Arial"/>
                <a:cs typeface="Arial"/>
                <a:sym typeface="Arial"/>
              </a:rPr>
              <a:t>и др.</a:t>
            </a:r>
            <a:endParaRPr/>
          </a:p>
        </p:txBody>
      </p:sp>
      <p:sp>
        <p:nvSpPr>
          <p:cNvPr id="1740" name="Google Shape;1740;p131"/>
          <p:cNvSpPr txBox="1"/>
          <p:nvPr>
            <p:ph type="title"/>
          </p:nvPr>
        </p:nvSpPr>
        <p:spPr>
          <a:xfrm>
            <a:off x="457200" y="277812"/>
            <a:ext cx="8229600" cy="113506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3000"/>
              <a:buFont typeface="Arial"/>
              <a:buNone/>
            </a:pPr>
            <a:r>
              <a:rPr b="1" i="0" lang="en-US" sz="3000" u="none">
                <a:solidFill>
                  <a:schemeClr val="dk2"/>
                </a:solidFill>
                <a:latin typeface="Arial"/>
                <a:ea typeface="Arial"/>
                <a:cs typeface="Arial"/>
                <a:sym typeface="Arial"/>
              </a:rPr>
              <a:t>Диаграмма топологии: элементы</a:t>
            </a:r>
            <a:endParaRPr/>
          </a:p>
        </p:txBody>
      </p:sp>
      <p:sp>
        <p:nvSpPr>
          <p:cNvPr id="1741" name="Google Shape;1741;p131"/>
          <p:cNvSpPr/>
          <p:nvPr/>
        </p:nvSpPr>
        <p:spPr>
          <a:xfrm>
            <a:off x="900112" y="2708275"/>
            <a:ext cx="2447925" cy="2447925"/>
          </a:xfrm>
          <a:prstGeom prst="cube">
            <a:avLst>
              <a:gd fmla="val 25000" name="adj"/>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600"/>
              <a:buFont typeface="Arial"/>
              <a:buNone/>
            </a:pPr>
            <a:r>
              <a:rPr b="1" i="0" lang="en-US" sz="2600" u="none">
                <a:solidFill>
                  <a:schemeClr val="dk1"/>
                </a:solidFill>
                <a:latin typeface="Arial"/>
                <a:ea typeface="Arial"/>
                <a:cs typeface="Arial"/>
                <a:sym typeface="Arial"/>
              </a:rPr>
              <a:t>узел</a:t>
            </a:r>
            <a:endParaRPr/>
          </a:p>
        </p:txBody>
      </p:sp>
    </p:spTree>
  </p:cSld>
  <p:clrMapOvr>
    <a:masterClrMapping/>
  </p:clrMapOvr>
</p:sld>
</file>

<file path=ppt/slides/slide1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45" name="Shape 1745"/>
        <p:cNvGrpSpPr/>
        <p:nvPr/>
      </p:nvGrpSpPr>
      <p:grpSpPr>
        <a:xfrm>
          <a:off x="0" y="0"/>
          <a:ext cx="0" cy="0"/>
          <a:chOff x="0" y="0"/>
          <a:chExt cx="0" cy="0"/>
        </a:xfrm>
      </p:grpSpPr>
      <p:sp>
        <p:nvSpPr>
          <p:cNvPr id="1746" name="Google Shape;1746;p132"/>
          <p:cNvSpPr txBox="1"/>
          <p:nvPr/>
        </p:nvSpPr>
        <p:spPr>
          <a:xfrm>
            <a:off x="457200" y="6243637"/>
            <a:ext cx="874712"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ПрИС 2</a:t>
            </a:r>
            <a:endParaRPr/>
          </a:p>
        </p:txBody>
      </p:sp>
      <p:sp>
        <p:nvSpPr>
          <p:cNvPr id="1747" name="Google Shape;1747;p132"/>
          <p:cNvSpPr txBox="1"/>
          <p:nvPr/>
        </p:nvSpPr>
        <p:spPr>
          <a:xfrm>
            <a:off x="1476375" y="6248400"/>
            <a:ext cx="6624637"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Язык UML</a:t>
            </a:r>
            <a:endParaRPr/>
          </a:p>
        </p:txBody>
      </p:sp>
      <p:sp>
        <p:nvSpPr>
          <p:cNvPr id="1748" name="Google Shape;1748;p132"/>
          <p:cNvSpPr txBox="1"/>
          <p:nvPr/>
        </p:nvSpPr>
        <p:spPr>
          <a:xfrm>
            <a:off x="8172450" y="6243637"/>
            <a:ext cx="51435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Garamond"/>
              <a:buNone/>
            </a:pPr>
            <a:fld id="{00000000-1234-1234-1234-123412341234}" type="slidenum">
              <a:rPr b="0" i="0" lang="en-US" sz="1200" u="none">
                <a:solidFill>
                  <a:schemeClr val="dk1"/>
                </a:solidFill>
                <a:latin typeface="Garamond"/>
                <a:ea typeface="Garamond"/>
                <a:cs typeface="Garamond"/>
                <a:sym typeface="Garamond"/>
              </a:rPr>
              <a:t>‹#›</a:t>
            </a:fld>
            <a:endParaRPr/>
          </a:p>
        </p:txBody>
      </p:sp>
      <p:sp>
        <p:nvSpPr>
          <p:cNvPr id="1749" name="Google Shape;1749;p132"/>
          <p:cNvSpPr txBox="1"/>
          <p:nvPr>
            <p:ph type="title"/>
          </p:nvPr>
        </p:nvSpPr>
        <p:spPr>
          <a:xfrm>
            <a:off x="457200" y="277812"/>
            <a:ext cx="8229600" cy="11398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3000"/>
              <a:buFont typeface="Arial"/>
              <a:buNone/>
            </a:pPr>
            <a:r>
              <a:rPr b="1" i="0" lang="en-US" sz="3000" u="none">
                <a:solidFill>
                  <a:schemeClr val="dk2"/>
                </a:solidFill>
                <a:latin typeface="Arial"/>
                <a:ea typeface="Arial"/>
                <a:cs typeface="Arial"/>
                <a:sym typeface="Arial"/>
              </a:rPr>
              <a:t>Диаграмма топологии: узлы</a:t>
            </a:r>
            <a:endParaRPr/>
          </a:p>
        </p:txBody>
      </p:sp>
      <p:sp>
        <p:nvSpPr>
          <p:cNvPr id="1750" name="Google Shape;1750;p132"/>
          <p:cNvSpPr/>
          <p:nvPr/>
        </p:nvSpPr>
        <p:spPr>
          <a:xfrm>
            <a:off x="539750" y="1557337"/>
            <a:ext cx="2447925" cy="2447925"/>
          </a:xfrm>
          <a:prstGeom prst="cube">
            <a:avLst>
              <a:gd fmla="val 2886" name="adj"/>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600"/>
              <a:buFont typeface="Arial"/>
              <a:buNone/>
            </a:pPr>
            <a:r>
              <a:rPr b="1" i="0" lang="en-US" sz="2600" u="none">
                <a:solidFill>
                  <a:schemeClr val="dk1"/>
                </a:solidFill>
                <a:latin typeface="Arial"/>
                <a:ea typeface="Arial"/>
                <a:cs typeface="Arial"/>
                <a:sym typeface="Arial"/>
              </a:rPr>
              <a:t>Сервер</a:t>
            </a:r>
            <a:endParaRPr/>
          </a:p>
          <a:p>
            <a:pPr indent="0" lvl="0" marL="0" marR="0" rtl="0" algn="ctr">
              <a:lnSpc>
                <a:spcPct val="100000"/>
              </a:lnSpc>
              <a:spcBef>
                <a:spcPts val="0"/>
              </a:spcBef>
              <a:spcAft>
                <a:spcPts val="0"/>
              </a:spcAft>
              <a:buClr>
                <a:schemeClr val="dk1"/>
              </a:buClr>
              <a:buSzPts val="2600"/>
              <a:buFont typeface="Arial"/>
              <a:buNone/>
            </a:pPr>
            <a:r>
              <a:rPr b="1" i="0" lang="en-US" sz="2600" u="none">
                <a:solidFill>
                  <a:schemeClr val="dk1"/>
                </a:solidFill>
                <a:latin typeface="Arial"/>
                <a:ea typeface="Arial"/>
                <a:cs typeface="Arial"/>
                <a:sym typeface="Arial"/>
              </a:rPr>
              <a:t>БД</a:t>
            </a:r>
            <a:endParaRPr/>
          </a:p>
        </p:txBody>
      </p:sp>
      <p:sp>
        <p:nvSpPr>
          <p:cNvPr id="1751" name="Google Shape;1751;p132"/>
          <p:cNvSpPr/>
          <p:nvPr/>
        </p:nvSpPr>
        <p:spPr>
          <a:xfrm>
            <a:off x="6156325" y="1700212"/>
            <a:ext cx="2663825" cy="2808287"/>
          </a:xfrm>
          <a:prstGeom prst="cube">
            <a:avLst>
              <a:gd fmla="val 2626" name="adj"/>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600"/>
              <a:buFont typeface="Arial"/>
              <a:buNone/>
            </a:pPr>
            <a:r>
              <a:rPr b="1" i="0" lang="en-US" sz="2600" u="none">
                <a:solidFill>
                  <a:schemeClr val="dk1"/>
                </a:solidFill>
                <a:latin typeface="Arial"/>
                <a:ea typeface="Arial"/>
                <a:cs typeface="Arial"/>
                <a:sym typeface="Arial"/>
              </a:rPr>
              <a:t>КПК</a:t>
            </a:r>
            <a:endParaRPr/>
          </a:p>
          <a:p>
            <a:pPr indent="0" lvl="0" marL="0" marR="0" rtl="0" algn="ctr">
              <a:lnSpc>
                <a:spcPct val="100000"/>
              </a:lnSpc>
              <a:spcBef>
                <a:spcPts val="0"/>
              </a:spcBef>
              <a:spcAft>
                <a:spcPts val="0"/>
              </a:spcAft>
              <a:buClr>
                <a:schemeClr val="dk1"/>
              </a:buClr>
              <a:buSzPts val="2600"/>
              <a:buFont typeface="Arial"/>
              <a:buNone/>
            </a:pPr>
            <a:r>
              <a:rPr b="1" i="0" lang="en-US" sz="2600" u="none">
                <a:solidFill>
                  <a:schemeClr val="dk1"/>
                </a:solidFill>
                <a:latin typeface="Arial"/>
                <a:ea typeface="Arial"/>
                <a:cs typeface="Arial"/>
                <a:sym typeface="Arial"/>
              </a:rPr>
              <a:t>Кладовщика</a:t>
            </a:r>
            <a:endParaRPr/>
          </a:p>
        </p:txBody>
      </p:sp>
      <p:sp>
        <p:nvSpPr>
          <p:cNvPr id="1752" name="Google Shape;1752;p132"/>
          <p:cNvSpPr/>
          <p:nvPr/>
        </p:nvSpPr>
        <p:spPr>
          <a:xfrm>
            <a:off x="3203575" y="3573462"/>
            <a:ext cx="2447925" cy="2447925"/>
          </a:xfrm>
          <a:prstGeom prst="cube">
            <a:avLst>
              <a:gd fmla="val 3516" name="adj"/>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600"/>
              <a:buFont typeface="Arial"/>
              <a:buNone/>
            </a:pPr>
            <a:r>
              <a:rPr b="1" i="0" lang="en-US" sz="2600" u="none">
                <a:solidFill>
                  <a:schemeClr val="dk1"/>
                </a:solidFill>
                <a:latin typeface="Arial"/>
                <a:ea typeface="Arial"/>
                <a:cs typeface="Arial"/>
                <a:sym typeface="Arial"/>
              </a:rPr>
              <a:t>ПК</a:t>
            </a:r>
            <a:endParaRPr/>
          </a:p>
          <a:p>
            <a:pPr indent="0" lvl="0" marL="0" marR="0" rtl="0" algn="ctr">
              <a:lnSpc>
                <a:spcPct val="100000"/>
              </a:lnSpc>
              <a:spcBef>
                <a:spcPts val="0"/>
              </a:spcBef>
              <a:spcAft>
                <a:spcPts val="0"/>
              </a:spcAft>
              <a:buClr>
                <a:schemeClr val="dk1"/>
              </a:buClr>
              <a:buSzPts val="2600"/>
              <a:buFont typeface="Arial"/>
              <a:buNone/>
            </a:pPr>
            <a:r>
              <a:rPr b="1" i="0" lang="en-US" sz="2600" u="none">
                <a:solidFill>
                  <a:schemeClr val="dk1"/>
                </a:solidFill>
                <a:latin typeface="Arial"/>
                <a:ea typeface="Arial"/>
                <a:cs typeface="Arial"/>
                <a:sym typeface="Arial"/>
              </a:rPr>
              <a:t>Менеджера</a:t>
            </a:r>
            <a:endParaRPr/>
          </a:p>
        </p:txBody>
      </p:sp>
    </p:spTree>
  </p:cSld>
  <p:clrMapOvr>
    <a:masterClrMapping/>
  </p:clrMapOvr>
</p:sld>
</file>

<file path=ppt/slides/slide1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56" name="Shape 1756"/>
        <p:cNvGrpSpPr/>
        <p:nvPr/>
      </p:nvGrpSpPr>
      <p:grpSpPr>
        <a:xfrm>
          <a:off x="0" y="0"/>
          <a:ext cx="0" cy="0"/>
          <a:chOff x="0" y="0"/>
          <a:chExt cx="0" cy="0"/>
        </a:xfrm>
      </p:grpSpPr>
      <p:sp>
        <p:nvSpPr>
          <p:cNvPr id="1757" name="Google Shape;1757;p133"/>
          <p:cNvSpPr txBox="1"/>
          <p:nvPr/>
        </p:nvSpPr>
        <p:spPr>
          <a:xfrm>
            <a:off x="457200" y="6243637"/>
            <a:ext cx="874712"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ПрИС 2</a:t>
            </a:r>
            <a:endParaRPr/>
          </a:p>
        </p:txBody>
      </p:sp>
      <p:sp>
        <p:nvSpPr>
          <p:cNvPr id="1758" name="Google Shape;1758;p133"/>
          <p:cNvSpPr txBox="1"/>
          <p:nvPr/>
        </p:nvSpPr>
        <p:spPr>
          <a:xfrm>
            <a:off x="1476375" y="6248400"/>
            <a:ext cx="6624637"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Язык UML</a:t>
            </a:r>
            <a:endParaRPr/>
          </a:p>
        </p:txBody>
      </p:sp>
      <p:sp>
        <p:nvSpPr>
          <p:cNvPr id="1759" name="Google Shape;1759;p133"/>
          <p:cNvSpPr txBox="1"/>
          <p:nvPr/>
        </p:nvSpPr>
        <p:spPr>
          <a:xfrm>
            <a:off x="8172450" y="6243637"/>
            <a:ext cx="51435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Garamond"/>
              <a:buNone/>
            </a:pPr>
            <a:fld id="{00000000-1234-1234-1234-123412341234}" type="slidenum">
              <a:rPr b="0" i="0" lang="en-US" sz="1200" u="none">
                <a:solidFill>
                  <a:schemeClr val="dk1"/>
                </a:solidFill>
                <a:latin typeface="Garamond"/>
                <a:ea typeface="Garamond"/>
                <a:cs typeface="Garamond"/>
                <a:sym typeface="Garamond"/>
              </a:rPr>
              <a:t>‹#›</a:t>
            </a:fld>
            <a:endParaRPr/>
          </a:p>
        </p:txBody>
      </p:sp>
      <p:sp>
        <p:nvSpPr>
          <p:cNvPr id="1760" name="Google Shape;1760;p133"/>
          <p:cNvSpPr txBox="1"/>
          <p:nvPr>
            <p:ph type="title"/>
          </p:nvPr>
        </p:nvSpPr>
        <p:spPr>
          <a:xfrm>
            <a:off x="457200" y="277812"/>
            <a:ext cx="8229600" cy="11398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3000"/>
              <a:buFont typeface="Arial"/>
              <a:buNone/>
            </a:pPr>
            <a:r>
              <a:rPr b="1" i="0" lang="en-US" sz="3000" u="none">
                <a:solidFill>
                  <a:schemeClr val="dk2"/>
                </a:solidFill>
                <a:latin typeface="Arial"/>
                <a:ea typeface="Arial"/>
                <a:cs typeface="Arial"/>
                <a:sym typeface="Arial"/>
              </a:rPr>
              <a:t>Диаграмма топологии</a:t>
            </a:r>
            <a:br>
              <a:rPr b="1" i="0" lang="en-US" sz="3000" u="none">
                <a:solidFill>
                  <a:schemeClr val="dk2"/>
                </a:solidFill>
                <a:latin typeface="Arial"/>
                <a:ea typeface="Arial"/>
                <a:cs typeface="Arial"/>
                <a:sym typeface="Arial"/>
              </a:rPr>
            </a:br>
            <a:r>
              <a:rPr b="1" i="0" lang="en-US" sz="3000" u="none">
                <a:solidFill>
                  <a:schemeClr val="dk2"/>
                </a:solidFill>
                <a:latin typeface="Arial"/>
                <a:ea typeface="Arial"/>
                <a:cs typeface="Arial"/>
                <a:sym typeface="Arial"/>
              </a:rPr>
              <a:t>Пример</a:t>
            </a:r>
            <a:endParaRPr/>
          </a:p>
        </p:txBody>
      </p:sp>
      <p:pic>
        <p:nvPicPr>
          <p:cNvPr descr="gl11-7" id="1761" name="Google Shape;1761;p133"/>
          <p:cNvPicPr preferRelativeResize="0"/>
          <p:nvPr>
            <p:ph idx="1" type="body"/>
          </p:nvPr>
        </p:nvPicPr>
        <p:blipFill rotWithShape="1">
          <a:blip r:embed="rId3">
            <a:alphaModFix/>
          </a:blip>
          <a:srcRect b="0" l="0" r="0" t="0"/>
          <a:stretch/>
        </p:blipFill>
        <p:spPr>
          <a:xfrm>
            <a:off x="827087" y="1330325"/>
            <a:ext cx="7416800" cy="4746625"/>
          </a:xfrm>
          <a:prstGeom prst="rect">
            <a:avLst/>
          </a:prstGeom>
          <a:noFill/>
          <a:ln>
            <a:noFill/>
          </a:ln>
        </p:spPr>
      </p:pic>
    </p:spTree>
  </p:cSld>
  <p:clrMapOvr>
    <a:masterClrMapping/>
  </p:clrMapOvr>
</p:sld>
</file>

<file path=ppt/slides/slide1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65" name="Shape 1765"/>
        <p:cNvGrpSpPr/>
        <p:nvPr/>
      </p:nvGrpSpPr>
      <p:grpSpPr>
        <a:xfrm>
          <a:off x="0" y="0"/>
          <a:ext cx="0" cy="0"/>
          <a:chOff x="0" y="0"/>
          <a:chExt cx="0" cy="0"/>
        </a:xfrm>
      </p:grpSpPr>
      <p:sp>
        <p:nvSpPr>
          <p:cNvPr id="1766" name="Google Shape;1766;p134"/>
          <p:cNvSpPr txBox="1"/>
          <p:nvPr>
            <p:ph type="ctrTitle"/>
          </p:nvPr>
        </p:nvSpPr>
        <p:spPr>
          <a:xfrm>
            <a:off x="914400" y="1524000"/>
            <a:ext cx="7623175" cy="1752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3800"/>
              <a:buFont typeface="Arial"/>
              <a:buNone/>
            </a:pPr>
            <a:r>
              <a:rPr b="1" i="0" lang="en-US" sz="3800" u="none">
                <a:solidFill>
                  <a:schemeClr val="dk2"/>
                </a:solidFill>
                <a:latin typeface="Arial"/>
                <a:ea typeface="Arial"/>
                <a:cs typeface="Arial"/>
                <a:sym typeface="Arial"/>
              </a:rPr>
              <a:t>Последовательность построения диаграмм</a:t>
            </a:r>
            <a:endParaRPr/>
          </a:p>
        </p:txBody>
      </p:sp>
      <p:sp>
        <p:nvSpPr>
          <p:cNvPr id="1767" name="Google Shape;1767;p134"/>
          <p:cNvSpPr txBox="1"/>
          <p:nvPr>
            <p:ph idx="1" type="subTitle"/>
          </p:nvPr>
        </p:nvSpPr>
        <p:spPr>
          <a:xfrm>
            <a:off x="1981200" y="3962400"/>
            <a:ext cx="6553200" cy="1752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820"/>
              <a:buNone/>
            </a:pPr>
            <a:r>
              <a:rPr b="0" i="0" lang="en-US" sz="2800" u="none">
                <a:solidFill>
                  <a:schemeClr val="dk1"/>
                </a:solidFill>
                <a:latin typeface="Arial"/>
                <a:ea typeface="Arial"/>
                <a:cs typeface="Arial"/>
                <a:sym typeface="Arial"/>
              </a:rPr>
              <a:t>Тема 1: Язык UML</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1" name="Shape 211"/>
        <p:cNvGrpSpPr/>
        <p:nvPr/>
      </p:nvGrpSpPr>
      <p:grpSpPr>
        <a:xfrm>
          <a:off x="0" y="0"/>
          <a:ext cx="0" cy="0"/>
          <a:chOff x="0" y="0"/>
          <a:chExt cx="0" cy="0"/>
        </a:xfrm>
      </p:grpSpPr>
      <p:sp>
        <p:nvSpPr>
          <p:cNvPr id="212" name="Google Shape;212;p27"/>
          <p:cNvSpPr txBox="1"/>
          <p:nvPr/>
        </p:nvSpPr>
        <p:spPr>
          <a:xfrm>
            <a:off x="457200" y="6243637"/>
            <a:ext cx="874712"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ПрИС 2</a:t>
            </a:r>
            <a:endParaRPr/>
          </a:p>
        </p:txBody>
      </p:sp>
      <p:sp>
        <p:nvSpPr>
          <p:cNvPr id="213" name="Google Shape;213;p27"/>
          <p:cNvSpPr txBox="1"/>
          <p:nvPr/>
        </p:nvSpPr>
        <p:spPr>
          <a:xfrm>
            <a:off x="1476375" y="6248400"/>
            <a:ext cx="6624637"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Язык UML</a:t>
            </a:r>
            <a:endParaRPr/>
          </a:p>
        </p:txBody>
      </p:sp>
      <p:sp>
        <p:nvSpPr>
          <p:cNvPr id="214" name="Google Shape;214;p27"/>
          <p:cNvSpPr txBox="1"/>
          <p:nvPr/>
        </p:nvSpPr>
        <p:spPr>
          <a:xfrm>
            <a:off x="8172450" y="6243637"/>
            <a:ext cx="51435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Garamond"/>
              <a:buNone/>
            </a:pPr>
            <a:fld id="{00000000-1234-1234-1234-123412341234}" type="slidenum">
              <a:rPr b="0" i="0" lang="en-US" sz="1200" u="none">
                <a:solidFill>
                  <a:schemeClr val="dk1"/>
                </a:solidFill>
                <a:latin typeface="Garamond"/>
                <a:ea typeface="Garamond"/>
                <a:cs typeface="Garamond"/>
                <a:sym typeface="Garamond"/>
              </a:rPr>
              <a:t>‹#›</a:t>
            </a:fld>
            <a:endParaRPr/>
          </a:p>
        </p:txBody>
      </p:sp>
      <p:sp>
        <p:nvSpPr>
          <p:cNvPr id="215" name="Google Shape;215;p27"/>
          <p:cNvSpPr txBox="1"/>
          <p:nvPr>
            <p:ph type="title"/>
          </p:nvPr>
        </p:nvSpPr>
        <p:spPr>
          <a:xfrm>
            <a:off x="457200" y="277812"/>
            <a:ext cx="8229600" cy="11398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3000"/>
              <a:buFont typeface="Arial"/>
              <a:buNone/>
            </a:pPr>
            <a:r>
              <a:rPr b="1" i="0" lang="en-US" sz="3000" u="none">
                <a:solidFill>
                  <a:schemeClr val="dk2"/>
                </a:solidFill>
                <a:latin typeface="Arial"/>
                <a:ea typeface="Arial"/>
                <a:cs typeface="Arial"/>
                <a:sym typeface="Arial"/>
              </a:rPr>
              <a:t>Диаграмма сценариев: актер</a:t>
            </a:r>
            <a:br>
              <a:rPr b="1" i="0" lang="en-US" sz="3000" u="none">
                <a:solidFill>
                  <a:schemeClr val="dk2"/>
                </a:solidFill>
                <a:latin typeface="Arial"/>
                <a:ea typeface="Arial"/>
                <a:cs typeface="Arial"/>
                <a:sym typeface="Arial"/>
              </a:rPr>
            </a:br>
            <a:r>
              <a:rPr b="1" i="0" lang="en-US" sz="3000" u="none">
                <a:solidFill>
                  <a:schemeClr val="dk2"/>
                </a:solidFill>
                <a:latin typeface="Arial"/>
                <a:ea typeface="Arial"/>
                <a:cs typeface="Arial"/>
                <a:sym typeface="Arial"/>
              </a:rPr>
              <a:t>Пример</a:t>
            </a:r>
            <a:endParaRPr/>
          </a:p>
        </p:txBody>
      </p:sp>
      <p:pic>
        <p:nvPicPr>
          <p:cNvPr descr="gl/gl4.files/gl4-2.jpg" id="216" name="Google Shape;216;p27"/>
          <p:cNvPicPr preferRelativeResize="0"/>
          <p:nvPr>
            <p:ph idx="1" type="body"/>
          </p:nvPr>
        </p:nvPicPr>
        <p:blipFill rotWithShape="1">
          <a:blip r:embed="rId3">
            <a:alphaModFix/>
          </a:blip>
          <a:srcRect b="0" l="0" r="0" t="0"/>
          <a:stretch/>
        </p:blipFill>
        <p:spPr>
          <a:xfrm>
            <a:off x="2236787" y="2617787"/>
            <a:ext cx="673100" cy="1725612"/>
          </a:xfrm>
          <a:prstGeom prst="rect">
            <a:avLst/>
          </a:prstGeom>
          <a:noFill/>
          <a:ln>
            <a:noFill/>
          </a:ln>
        </p:spPr>
      </p:pic>
      <p:sp>
        <p:nvSpPr>
          <p:cNvPr id="217" name="Google Shape;217;p27"/>
          <p:cNvSpPr txBox="1"/>
          <p:nvPr/>
        </p:nvSpPr>
        <p:spPr>
          <a:xfrm>
            <a:off x="1971675" y="4322762"/>
            <a:ext cx="2179637" cy="762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200"/>
              <a:buFont typeface="Arial"/>
              <a:buNone/>
            </a:pPr>
            <a:r>
              <a:rPr b="0" i="0" lang="en-US" sz="2200" u="none">
                <a:solidFill>
                  <a:schemeClr val="dk1"/>
                </a:solidFill>
                <a:latin typeface="Arial"/>
                <a:ea typeface="Arial"/>
                <a:cs typeface="Arial"/>
                <a:sym typeface="Arial"/>
              </a:rPr>
              <a:t>Дежурный</a:t>
            </a:r>
            <a:endParaRPr/>
          </a:p>
          <a:p>
            <a:pPr indent="0" lvl="0" marL="0" marR="0" rtl="0" algn="l">
              <a:lnSpc>
                <a:spcPct val="100000"/>
              </a:lnSpc>
              <a:spcBef>
                <a:spcPts val="0"/>
              </a:spcBef>
              <a:spcAft>
                <a:spcPts val="0"/>
              </a:spcAft>
              <a:buClr>
                <a:schemeClr val="dk1"/>
              </a:buClr>
              <a:buSzPts val="2200"/>
              <a:buFont typeface="Arial"/>
              <a:buNone/>
            </a:pPr>
            <a:r>
              <a:rPr b="0" i="0" lang="en-US" sz="2200" u="none">
                <a:solidFill>
                  <a:schemeClr val="dk1"/>
                </a:solidFill>
                <a:latin typeface="Arial"/>
                <a:ea typeface="Arial"/>
                <a:cs typeface="Arial"/>
                <a:sym typeface="Arial"/>
              </a:rPr>
              <a:t>администратор</a:t>
            </a:r>
            <a:endParaRPr/>
          </a:p>
        </p:txBody>
      </p:sp>
      <p:pic>
        <p:nvPicPr>
          <p:cNvPr descr="gl/gl4.files/gl4-2.jpg" id="218" name="Google Shape;218;p27"/>
          <p:cNvPicPr preferRelativeResize="0"/>
          <p:nvPr/>
        </p:nvPicPr>
        <p:blipFill rotWithShape="1">
          <a:blip r:embed="rId3">
            <a:alphaModFix/>
          </a:blip>
          <a:srcRect b="0" l="0" r="0" t="0"/>
          <a:stretch/>
        </p:blipFill>
        <p:spPr>
          <a:xfrm>
            <a:off x="5813425" y="2598737"/>
            <a:ext cx="673100" cy="1725612"/>
          </a:xfrm>
          <a:prstGeom prst="rect">
            <a:avLst/>
          </a:prstGeom>
          <a:noFill/>
          <a:ln>
            <a:noFill/>
          </a:ln>
        </p:spPr>
      </p:pic>
      <p:sp>
        <p:nvSpPr>
          <p:cNvPr id="219" name="Google Shape;219;p27"/>
          <p:cNvSpPr txBox="1"/>
          <p:nvPr/>
        </p:nvSpPr>
        <p:spPr>
          <a:xfrm>
            <a:off x="5548312" y="4303712"/>
            <a:ext cx="1544637" cy="42703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200"/>
              <a:buFont typeface="Arial"/>
              <a:buNone/>
            </a:pPr>
            <a:r>
              <a:rPr b="0" i="0" lang="en-US" sz="2200" u="none">
                <a:solidFill>
                  <a:schemeClr val="dk1"/>
                </a:solidFill>
                <a:latin typeface="Arial"/>
                <a:ea typeface="Arial"/>
                <a:cs typeface="Arial"/>
                <a:sym typeface="Arial"/>
              </a:rPr>
              <a:t>Менеджер</a:t>
            </a:r>
            <a:endParaRPr/>
          </a:p>
        </p:txBody>
      </p:sp>
    </p:spTree>
  </p:cSld>
  <p:clrMapOvr>
    <a:masterClrMapping/>
  </p:clrMapOvr>
</p:sld>
</file>

<file path=ppt/slides/slide1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71" name="Shape 1771"/>
        <p:cNvGrpSpPr/>
        <p:nvPr/>
      </p:nvGrpSpPr>
      <p:grpSpPr>
        <a:xfrm>
          <a:off x="0" y="0"/>
          <a:ext cx="0" cy="0"/>
          <a:chOff x="0" y="0"/>
          <a:chExt cx="0" cy="0"/>
        </a:xfrm>
      </p:grpSpPr>
      <p:sp>
        <p:nvSpPr>
          <p:cNvPr id="1772" name="Google Shape;1772;p135"/>
          <p:cNvSpPr txBox="1"/>
          <p:nvPr/>
        </p:nvSpPr>
        <p:spPr>
          <a:xfrm>
            <a:off x="457200" y="6243637"/>
            <a:ext cx="874712"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ПрИС 2</a:t>
            </a:r>
            <a:endParaRPr/>
          </a:p>
        </p:txBody>
      </p:sp>
      <p:sp>
        <p:nvSpPr>
          <p:cNvPr id="1773" name="Google Shape;1773;p135"/>
          <p:cNvSpPr txBox="1"/>
          <p:nvPr/>
        </p:nvSpPr>
        <p:spPr>
          <a:xfrm>
            <a:off x="1476375" y="6248400"/>
            <a:ext cx="6624637"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Язык UML</a:t>
            </a:r>
            <a:endParaRPr/>
          </a:p>
        </p:txBody>
      </p:sp>
      <p:sp>
        <p:nvSpPr>
          <p:cNvPr id="1774" name="Google Shape;1774;p135"/>
          <p:cNvSpPr txBox="1"/>
          <p:nvPr/>
        </p:nvSpPr>
        <p:spPr>
          <a:xfrm>
            <a:off x="8172450" y="6243637"/>
            <a:ext cx="51435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Garamond"/>
              <a:buNone/>
            </a:pPr>
            <a:fld id="{00000000-1234-1234-1234-123412341234}" type="slidenum">
              <a:rPr b="0" i="0" lang="en-US" sz="1200" u="none">
                <a:solidFill>
                  <a:schemeClr val="dk1"/>
                </a:solidFill>
                <a:latin typeface="Garamond"/>
                <a:ea typeface="Garamond"/>
                <a:cs typeface="Garamond"/>
                <a:sym typeface="Garamond"/>
              </a:rPr>
              <a:t>‹#›</a:t>
            </a:fld>
            <a:endParaRPr/>
          </a:p>
        </p:txBody>
      </p:sp>
      <p:sp>
        <p:nvSpPr>
          <p:cNvPr id="1775" name="Google Shape;1775;p135"/>
          <p:cNvSpPr txBox="1"/>
          <p:nvPr>
            <p:ph type="title"/>
          </p:nvPr>
        </p:nvSpPr>
        <p:spPr>
          <a:xfrm>
            <a:off x="457200" y="277812"/>
            <a:ext cx="8229600" cy="11398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3000"/>
              <a:buFont typeface="Arial"/>
              <a:buNone/>
            </a:pPr>
            <a:r>
              <a:rPr b="1" i="0" lang="en-US" sz="3000" u="none">
                <a:solidFill>
                  <a:schemeClr val="dk2"/>
                </a:solidFill>
                <a:latin typeface="Arial"/>
                <a:ea typeface="Arial"/>
                <a:cs typeface="Arial"/>
                <a:sym typeface="Arial"/>
              </a:rPr>
              <a:t>Последовательность построения диаграмм: способы</a:t>
            </a:r>
            <a:endParaRPr/>
          </a:p>
        </p:txBody>
      </p:sp>
      <p:sp>
        <p:nvSpPr>
          <p:cNvPr id="1776" name="Google Shape;1776;p135"/>
          <p:cNvSpPr txBox="1"/>
          <p:nvPr>
            <p:ph idx="1" type="body"/>
          </p:nvPr>
        </p:nvSpPr>
        <p:spPr>
          <a:xfrm>
            <a:off x="457200" y="1600200"/>
            <a:ext cx="8229600" cy="4530725"/>
          </a:xfrm>
          <a:prstGeom prst="rect">
            <a:avLst/>
          </a:prstGeom>
          <a:noFill/>
          <a:ln>
            <a:noFill/>
          </a:ln>
        </p:spPr>
        <p:txBody>
          <a:bodyPr anchorCtr="0" anchor="t" bIns="45700" lIns="91425" spcFirstLastPara="1" rIns="91425" wrap="square" tIns="45700">
            <a:noAutofit/>
          </a:bodyPr>
          <a:lstStyle/>
          <a:p>
            <a:pPr indent="-226376" lvl="1" marL="669925" rtl="0" algn="l">
              <a:lnSpc>
                <a:spcPct val="100000"/>
              </a:lnSpc>
              <a:spcBef>
                <a:spcPts val="0"/>
              </a:spcBef>
              <a:spcAft>
                <a:spcPts val="0"/>
              </a:spcAft>
              <a:buClr>
                <a:schemeClr val="accent2"/>
              </a:buClr>
              <a:buSzPts val="1560"/>
              <a:buFont typeface="Noto Sans Symbols"/>
              <a:buNone/>
            </a:pPr>
            <a:r>
              <a:t/>
            </a:r>
            <a:endParaRPr b="0" i="0" sz="2600" u="none">
              <a:solidFill>
                <a:schemeClr val="dk1"/>
              </a:solidFill>
              <a:latin typeface="Arial"/>
              <a:ea typeface="Arial"/>
              <a:cs typeface="Arial"/>
              <a:sym typeface="Arial"/>
            </a:endParaRPr>
          </a:p>
          <a:p>
            <a:pPr indent="-325436" lvl="1" marL="669925" rtl="0" algn="l">
              <a:lnSpc>
                <a:spcPct val="100000"/>
              </a:lnSpc>
              <a:spcBef>
                <a:spcPts val="520"/>
              </a:spcBef>
              <a:spcAft>
                <a:spcPts val="0"/>
              </a:spcAft>
              <a:buClr>
                <a:schemeClr val="accent2"/>
              </a:buClr>
              <a:buSzPts val="1560"/>
              <a:buFont typeface="Noto Sans Symbols"/>
              <a:buChar char="❑"/>
            </a:pPr>
            <a:r>
              <a:rPr b="0" i="0" lang="en-US" sz="2600" u="none">
                <a:solidFill>
                  <a:schemeClr val="dk1"/>
                </a:solidFill>
                <a:latin typeface="Arial"/>
                <a:ea typeface="Arial"/>
                <a:cs typeface="Arial"/>
                <a:sym typeface="Arial"/>
              </a:rPr>
              <a:t>от функций ИС</a:t>
            </a:r>
            <a:endParaRPr/>
          </a:p>
          <a:p>
            <a:pPr indent="-325436" lvl="1" marL="669925" rtl="0" algn="l">
              <a:lnSpc>
                <a:spcPct val="100000"/>
              </a:lnSpc>
              <a:spcBef>
                <a:spcPts val="520"/>
              </a:spcBef>
              <a:spcAft>
                <a:spcPts val="0"/>
              </a:spcAft>
              <a:buClr>
                <a:schemeClr val="accent2"/>
              </a:buClr>
              <a:buSzPts val="1560"/>
              <a:buFont typeface="Noto Sans Symbols"/>
              <a:buChar char="❑"/>
            </a:pPr>
            <a:r>
              <a:rPr b="0" i="0" lang="en-US" sz="2600" u="none">
                <a:solidFill>
                  <a:schemeClr val="dk1"/>
                </a:solidFill>
                <a:latin typeface="Arial"/>
                <a:ea typeface="Arial"/>
                <a:cs typeface="Arial"/>
                <a:sym typeface="Arial"/>
              </a:rPr>
              <a:t>от физической реализации</a:t>
            </a:r>
            <a:endParaRPr/>
          </a:p>
        </p:txBody>
      </p:sp>
    </p:spTree>
  </p:cSld>
  <p:clrMapOvr>
    <a:masterClrMapping/>
  </p:clrMapOvr>
</p:sld>
</file>

<file path=ppt/slides/slide1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80" name="Shape 1780"/>
        <p:cNvGrpSpPr/>
        <p:nvPr/>
      </p:nvGrpSpPr>
      <p:grpSpPr>
        <a:xfrm>
          <a:off x="0" y="0"/>
          <a:ext cx="0" cy="0"/>
          <a:chOff x="0" y="0"/>
          <a:chExt cx="0" cy="0"/>
        </a:xfrm>
      </p:grpSpPr>
      <p:sp>
        <p:nvSpPr>
          <p:cNvPr id="1781" name="Google Shape;1781;p136"/>
          <p:cNvSpPr txBox="1"/>
          <p:nvPr/>
        </p:nvSpPr>
        <p:spPr>
          <a:xfrm>
            <a:off x="457200" y="6243637"/>
            <a:ext cx="874712"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ПрИС 2</a:t>
            </a:r>
            <a:endParaRPr/>
          </a:p>
        </p:txBody>
      </p:sp>
      <p:sp>
        <p:nvSpPr>
          <p:cNvPr id="1782" name="Google Shape;1782;p136"/>
          <p:cNvSpPr txBox="1"/>
          <p:nvPr/>
        </p:nvSpPr>
        <p:spPr>
          <a:xfrm>
            <a:off x="1476375" y="6248400"/>
            <a:ext cx="6624637"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Язык UML</a:t>
            </a:r>
            <a:endParaRPr/>
          </a:p>
        </p:txBody>
      </p:sp>
      <p:sp>
        <p:nvSpPr>
          <p:cNvPr id="1783" name="Google Shape;1783;p136"/>
          <p:cNvSpPr txBox="1"/>
          <p:nvPr/>
        </p:nvSpPr>
        <p:spPr>
          <a:xfrm>
            <a:off x="8172450" y="6243637"/>
            <a:ext cx="51435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Garamond"/>
              <a:buNone/>
            </a:pPr>
            <a:fld id="{00000000-1234-1234-1234-123412341234}" type="slidenum">
              <a:rPr b="0" i="0" lang="en-US" sz="1200" u="none">
                <a:solidFill>
                  <a:schemeClr val="dk1"/>
                </a:solidFill>
                <a:latin typeface="Garamond"/>
                <a:ea typeface="Garamond"/>
                <a:cs typeface="Garamond"/>
                <a:sym typeface="Garamond"/>
              </a:rPr>
              <a:t>‹#›</a:t>
            </a:fld>
            <a:endParaRPr/>
          </a:p>
        </p:txBody>
      </p:sp>
      <p:sp>
        <p:nvSpPr>
          <p:cNvPr id="1784" name="Google Shape;1784;p136"/>
          <p:cNvSpPr txBox="1"/>
          <p:nvPr>
            <p:ph type="title"/>
          </p:nvPr>
        </p:nvSpPr>
        <p:spPr>
          <a:xfrm>
            <a:off x="457200" y="277812"/>
            <a:ext cx="8229600" cy="11398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3000"/>
              <a:buFont typeface="Arial"/>
              <a:buNone/>
            </a:pPr>
            <a:r>
              <a:rPr b="1" i="0" lang="en-US" sz="3000" u="none">
                <a:solidFill>
                  <a:schemeClr val="dk2"/>
                </a:solidFill>
                <a:latin typeface="Arial"/>
                <a:ea typeface="Arial"/>
                <a:cs typeface="Arial"/>
                <a:sym typeface="Arial"/>
              </a:rPr>
              <a:t>Последовательность построения диаграмм</a:t>
            </a:r>
            <a:endParaRPr/>
          </a:p>
        </p:txBody>
      </p:sp>
      <p:sp>
        <p:nvSpPr>
          <p:cNvPr id="1785" name="Google Shape;1785;p136"/>
          <p:cNvSpPr txBox="1"/>
          <p:nvPr/>
        </p:nvSpPr>
        <p:spPr>
          <a:xfrm>
            <a:off x="2627312" y="1052512"/>
            <a:ext cx="2159000" cy="649287"/>
          </a:xfrm>
          <a:prstGeom prst="rect">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Д. сценариев</a:t>
            </a:r>
            <a:endParaRPr/>
          </a:p>
        </p:txBody>
      </p:sp>
      <p:sp>
        <p:nvSpPr>
          <p:cNvPr id="1786" name="Google Shape;1786;p136"/>
          <p:cNvSpPr txBox="1"/>
          <p:nvPr/>
        </p:nvSpPr>
        <p:spPr>
          <a:xfrm>
            <a:off x="6734175" y="3644900"/>
            <a:ext cx="2159000" cy="649287"/>
          </a:xfrm>
          <a:prstGeom prst="rect">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Д. деятельности</a:t>
            </a:r>
            <a:endParaRPr/>
          </a:p>
        </p:txBody>
      </p:sp>
      <p:sp>
        <p:nvSpPr>
          <p:cNvPr id="1787" name="Google Shape;1787;p136"/>
          <p:cNvSpPr txBox="1"/>
          <p:nvPr/>
        </p:nvSpPr>
        <p:spPr>
          <a:xfrm>
            <a:off x="1619250" y="3644900"/>
            <a:ext cx="1655762" cy="649287"/>
          </a:xfrm>
          <a:prstGeom prst="rect">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Д. состояний</a:t>
            </a:r>
            <a:endParaRPr/>
          </a:p>
        </p:txBody>
      </p:sp>
      <p:sp>
        <p:nvSpPr>
          <p:cNvPr id="1788" name="Google Shape;1788;p136"/>
          <p:cNvSpPr txBox="1"/>
          <p:nvPr/>
        </p:nvSpPr>
        <p:spPr>
          <a:xfrm>
            <a:off x="2630487" y="5443537"/>
            <a:ext cx="2159000" cy="649287"/>
          </a:xfrm>
          <a:prstGeom prst="rect">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Д. компонентов</a:t>
            </a:r>
            <a:endParaRPr/>
          </a:p>
        </p:txBody>
      </p:sp>
      <p:sp>
        <p:nvSpPr>
          <p:cNvPr id="1789" name="Google Shape;1789;p136"/>
          <p:cNvSpPr txBox="1"/>
          <p:nvPr/>
        </p:nvSpPr>
        <p:spPr>
          <a:xfrm>
            <a:off x="5365750" y="5445125"/>
            <a:ext cx="2159000" cy="649287"/>
          </a:xfrm>
          <a:prstGeom prst="rect">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Д. топологии</a:t>
            </a:r>
            <a:endParaRPr/>
          </a:p>
        </p:txBody>
      </p:sp>
      <p:sp>
        <p:nvSpPr>
          <p:cNvPr id="1790" name="Google Shape;1790;p136"/>
          <p:cNvSpPr txBox="1"/>
          <p:nvPr/>
        </p:nvSpPr>
        <p:spPr>
          <a:xfrm>
            <a:off x="3852862" y="4364037"/>
            <a:ext cx="2159000" cy="649287"/>
          </a:xfrm>
          <a:prstGeom prst="rect">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Д. коммуникации</a:t>
            </a:r>
            <a:endParaRPr/>
          </a:p>
        </p:txBody>
      </p:sp>
      <p:sp>
        <p:nvSpPr>
          <p:cNvPr id="1791" name="Google Shape;1791;p136"/>
          <p:cNvSpPr txBox="1"/>
          <p:nvPr/>
        </p:nvSpPr>
        <p:spPr>
          <a:xfrm>
            <a:off x="3635375" y="3644900"/>
            <a:ext cx="2736850" cy="649287"/>
          </a:xfrm>
          <a:prstGeom prst="rect">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Д. последовательности</a:t>
            </a:r>
            <a:endParaRPr/>
          </a:p>
        </p:txBody>
      </p:sp>
      <p:sp>
        <p:nvSpPr>
          <p:cNvPr id="1792" name="Google Shape;1792;p136"/>
          <p:cNvSpPr txBox="1"/>
          <p:nvPr/>
        </p:nvSpPr>
        <p:spPr>
          <a:xfrm>
            <a:off x="3851275" y="2349500"/>
            <a:ext cx="2159000" cy="649287"/>
          </a:xfrm>
          <a:prstGeom prst="rect">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Д. классов</a:t>
            </a:r>
            <a:endParaRPr/>
          </a:p>
        </p:txBody>
      </p:sp>
      <p:sp>
        <p:nvSpPr>
          <p:cNvPr id="1793" name="Google Shape;1793;p136"/>
          <p:cNvSpPr txBox="1"/>
          <p:nvPr/>
        </p:nvSpPr>
        <p:spPr>
          <a:xfrm>
            <a:off x="5364162" y="1052512"/>
            <a:ext cx="2159000" cy="649287"/>
          </a:xfrm>
          <a:prstGeom prst="rect">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Д. деятельности</a:t>
            </a:r>
            <a:endParaRPr/>
          </a:p>
        </p:txBody>
      </p:sp>
      <p:cxnSp>
        <p:nvCxnSpPr>
          <p:cNvPr id="1794" name="Google Shape;1794;p136"/>
          <p:cNvCxnSpPr/>
          <p:nvPr/>
        </p:nvCxnSpPr>
        <p:spPr>
          <a:xfrm>
            <a:off x="4284662" y="1700212"/>
            <a:ext cx="142875" cy="649287"/>
          </a:xfrm>
          <a:prstGeom prst="straightConnector1">
            <a:avLst/>
          </a:prstGeom>
          <a:noFill/>
          <a:ln cap="flat" cmpd="sng" w="25400">
            <a:solidFill>
              <a:schemeClr val="dk1"/>
            </a:solidFill>
            <a:prstDash val="solid"/>
            <a:miter lim="800000"/>
            <a:headEnd len="med" w="med" type="none"/>
            <a:tailEnd len="lg" w="lg" type="stealth"/>
          </a:ln>
        </p:spPr>
      </p:cxnSp>
      <p:cxnSp>
        <p:nvCxnSpPr>
          <p:cNvPr id="1795" name="Google Shape;1795;p136"/>
          <p:cNvCxnSpPr/>
          <p:nvPr/>
        </p:nvCxnSpPr>
        <p:spPr>
          <a:xfrm flipH="1">
            <a:off x="5580062" y="1700212"/>
            <a:ext cx="288925" cy="649287"/>
          </a:xfrm>
          <a:prstGeom prst="straightConnector1">
            <a:avLst/>
          </a:prstGeom>
          <a:noFill/>
          <a:ln cap="flat" cmpd="sng" w="25400">
            <a:solidFill>
              <a:schemeClr val="dk1"/>
            </a:solidFill>
            <a:prstDash val="solid"/>
            <a:miter lim="800000"/>
            <a:headEnd len="med" w="med" type="none"/>
            <a:tailEnd len="lg" w="lg" type="stealth"/>
          </a:ln>
        </p:spPr>
      </p:cxnSp>
      <p:cxnSp>
        <p:nvCxnSpPr>
          <p:cNvPr id="1796" name="Google Shape;1796;p136"/>
          <p:cNvCxnSpPr/>
          <p:nvPr/>
        </p:nvCxnSpPr>
        <p:spPr>
          <a:xfrm flipH="1">
            <a:off x="3132137" y="2997200"/>
            <a:ext cx="1152525" cy="647700"/>
          </a:xfrm>
          <a:prstGeom prst="straightConnector1">
            <a:avLst/>
          </a:prstGeom>
          <a:noFill/>
          <a:ln cap="flat" cmpd="sng" w="25400">
            <a:solidFill>
              <a:schemeClr val="dk1"/>
            </a:solidFill>
            <a:prstDash val="solid"/>
            <a:miter lim="800000"/>
            <a:headEnd len="med" w="med" type="none"/>
            <a:tailEnd len="lg" w="lg" type="stealth"/>
          </a:ln>
        </p:spPr>
      </p:cxnSp>
      <p:cxnSp>
        <p:nvCxnSpPr>
          <p:cNvPr id="1797" name="Google Shape;1797;p136"/>
          <p:cNvCxnSpPr/>
          <p:nvPr/>
        </p:nvCxnSpPr>
        <p:spPr>
          <a:xfrm>
            <a:off x="4932362" y="2997200"/>
            <a:ext cx="0" cy="647700"/>
          </a:xfrm>
          <a:prstGeom prst="straightConnector1">
            <a:avLst/>
          </a:prstGeom>
          <a:noFill/>
          <a:ln cap="flat" cmpd="sng" w="25400">
            <a:solidFill>
              <a:schemeClr val="dk1"/>
            </a:solidFill>
            <a:prstDash val="solid"/>
            <a:miter lim="800000"/>
            <a:headEnd len="med" w="med" type="none"/>
            <a:tailEnd len="lg" w="lg" type="stealth"/>
          </a:ln>
        </p:spPr>
      </p:cxnSp>
      <p:cxnSp>
        <p:nvCxnSpPr>
          <p:cNvPr id="1798" name="Google Shape;1798;p136"/>
          <p:cNvCxnSpPr/>
          <p:nvPr/>
        </p:nvCxnSpPr>
        <p:spPr>
          <a:xfrm>
            <a:off x="5508625" y="2997200"/>
            <a:ext cx="1439862" cy="647700"/>
          </a:xfrm>
          <a:prstGeom prst="straightConnector1">
            <a:avLst/>
          </a:prstGeom>
          <a:noFill/>
          <a:ln cap="flat" cmpd="sng" w="25400">
            <a:solidFill>
              <a:schemeClr val="dk1"/>
            </a:solidFill>
            <a:prstDash val="solid"/>
            <a:miter lim="800000"/>
            <a:headEnd len="med" w="med" type="none"/>
            <a:tailEnd len="lg" w="lg" type="stealth"/>
          </a:ln>
        </p:spPr>
      </p:cxnSp>
    </p:spTree>
  </p:cSld>
  <p:clrMapOvr>
    <a:masterClrMapping/>
  </p:clrMapOvr>
</p:sld>
</file>

<file path=ppt/slides/slide1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02" name="Shape 1802"/>
        <p:cNvGrpSpPr/>
        <p:nvPr/>
      </p:nvGrpSpPr>
      <p:grpSpPr>
        <a:xfrm>
          <a:off x="0" y="0"/>
          <a:ext cx="0" cy="0"/>
          <a:chOff x="0" y="0"/>
          <a:chExt cx="0" cy="0"/>
        </a:xfrm>
      </p:grpSpPr>
      <p:sp>
        <p:nvSpPr>
          <p:cNvPr id="1803" name="Google Shape;1803;p137"/>
          <p:cNvSpPr txBox="1"/>
          <p:nvPr/>
        </p:nvSpPr>
        <p:spPr>
          <a:xfrm>
            <a:off x="457200" y="6243637"/>
            <a:ext cx="874712"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ПрИС 2</a:t>
            </a:r>
            <a:endParaRPr/>
          </a:p>
        </p:txBody>
      </p:sp>
      <p:sp>
        <p:nvSpPr>
          <p:cNvPr id="1804" name="Google Shape;1804;p137"/>
          <p:cNvSpPr txBox="1"/>
          <p:nvPr/>
        </p:nvSpPr>
        <p:spPr>
          <a:xfrm>
            <a:off x="1476375" y="6248400"/>
            <a:ext cx="6624637"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Язык UML</a:t>
            </a:r>
            <a:endParaRPr/>
          </a:p>
        </p:txBody>
      </p:sp>
      <p:sp>
        <p:nvSpPr>
          <p:cNvPr id="1805" name="Google Shape;1805;p137"/>
          <p:cNvSpPr txBox="1"/>
          <p:nvPr/>
        </p:nvSpPr>
        <p:spPr>
          <a:xfrm>
            <a:off x="8172450" y="6243637"/>
            <a:ext cx="51435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Garamond"/>
              <a:buNone/>
            </a:pPr>
            <a:fld id="{00000000-1234-1234-1234-123412341234}" type="slidenum">
              <a:rPr b="0" i="0" lang="en-US" sz="1200" u="none">
                <a:solidFill>
                  <a:schemeClr val="dk1"/>
                </a:solidFill>
                <a:latin typeface="Garamond"/>
                <a:ea typeface="Garamond"/>
                <a:cs typeface="Garamond"/>
                <a:sym typeface="Garamond"/>
              </a:rPr>
              <a:t>‹#›</a:t>
            </a:fld>
            <a:endParaRPr/>
          </a:p>
        </p:txBody>
      </p:sp>
      <p:sp>
        <p:nvSpPr>
          <p:cNvPr id="1806" name="Google Shape;1806;p137"/>
          <p:cNvSpPr txBox="1"/>
          <p:nvPr>
            <p:ph type="title"/>
          </p:nvPr>
        </p:nvSpPr>
        <p:spPr>
          <a:xfrm>
            <a:off x="457200" y="277812"/>
            <a:ext cx="8229600" cy="11398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3000"/>
              <a:buFont typeface="Arial"/>
              <a:buNone/>
            </a:pPr>
            <a:r>
              <a:rPr b="1" i="0" lang="en-US" sz="3000" u="none">
                <a:solidFill>
                  <a:schemeClr val="dk2"/>
                </a:solidFill>
                <a:latin typeface="Arial"/>
                <a:ea typeface="Arial"/>
                <a:cs typeface="Arial"/>
                <a:sym typeface="Arial"/>
              </a:rPr>
              <a:t>Последовательность построения диаграмм</a:t>
            </a:r>
            <a:endParaRPr/>
          </a:p>
        </p:txBody>
      </p:sp>
      <p:sp>
        <p:nvSpPr>
          <p:cNvPr id="1807" name="Google Shape;1807;p137"/>
          <p:cNvSpPr txBox="1"/>
          <p:nvPr/>
        </p:nvSpPr>
        <p:spPr>
          <a:xfrm>
            <a:off x="898525" y="2852737"/>
            <a:ext cx="2159000" cy="649287"/>
          </a:xfrm>
          <a:prstGeom prst="rect">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Д. сценариев</a:t>
            </a:r>
            <a:endParaRPr/>
          </a:p>
        </p:txBody>
      </p:sp>
      <p:sp>
        <p:nvSpPr>
          <p:cNvPr id="1808" name="Google Shape;1808;p137"/>
          <p:cNvSpPr txBox="1"/>
          <p:nvPr/>
        </p:nvSpPr>
        <p:spPr>
          <a:xfrm>
            <a:off x="5294312" y="4581525"/>
            <a:ext cx="2159000" cy="649287"/>
          </a:xfrm>
          <a:prstGeom prst="rect">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Д. деятельности</a:t>
            </a:r>
            <a:endParaRPr/>
          </a:p>
        </p:txBody>
      </p:sp>
      <p:sp>
        <p:nvSpPr>
          <p:cNvPr id="1809" name="Google Shape;1809;p137"/>
          <p:cNvSpPr txBox="1"/>
          <p:nvPr/>
        </p:nvSpPr>
        <p:spPr>
          <a:xfrm>
            <a:off x="5364162" y="5300662"/>
            <a:ext cx="1655762" cy="649287"/>
          </a:xfrm>
          <a:prstGeom prst="rect">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Д. состояний</a:t>
            </a:r>
            <a:endParaRPr/>
          </a:p>
        </p:txBody>
      </p:sp>
      <p:sp>
        <p:nvSpPr>
          <p:cNvPr id="1810" name="Google Shape;1810;p137"/>
          <p:cNvSpPr txBox="1"/>
          <p:nvPr/>
        </p:nvSpPr>
        <p:spPr>
          <a:xfrm>
            <a:off x="3852862" y="1555750"/>
            <a:ext cx="2159000" cy="649287"/>
          </a:xfrm>
          <a:prstGeom prst="rect">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Д. компонентов</a:t>
            </a:r>
            <a:endParaRPr/>
          </a:p>
        </p:txBody>
      </p:sp>
      <p:sp>
        <p:nvSpPr>
          <p:cNvPr id="1811" name="Google Shape;1811;p137"/>
          <p:cNvSpPr txBox="1"/>
          <p:nvPr/>
        </p:nvSpPr>
        <p:spPr>
          <a:xfrm>
            <a:off x="611187" y="1557337"/>
            <a:ext cx="2159000" cy="649287"/>
          </a:xfrm>
          <a:prstGeom prst="rect">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Д. топологии</a:t>
            </a:r>
            <a:endParaRPr/>
          </a:p>
        </p:txBody>
      </p:sp>
      <p:sp>
        <p:nvSpPr>
          <p:cNvPr id="1812" name="Google Shape;1812;p137"/>
          <p:cNvSpPr txBox="1"/>
          <p:nvPr/>
        </p:nvSpPr>
        <p:spPr>
          <a:xfrm>
            <a:off x="2413000" y="5300662"/>
            <a:ext cx="2159000" cy="649287"/>
          </a:xfrm>
          <a:prstGeom prst="rect">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Д. коммуникации</a:t>
            </a:r>
            <a:endParaRPr/>
          </a:p>
        </p:txBody>
      </p:sp>
      <p:sp>
        <p:nvSpPr>
          <p:cNvPr id="1813" name="Google Shape;1813;p137"/>
          <p:cNvSpPr txBox="1"/>
          <p:nvPr/>
        </p:nvSpPr>
        <p:spPr>
          <a:xfrm>
            <a:off x="2195512" y="4581525"/>
            <a:ext cx="2736850" cy="649287"/>
          </a:xfrm>
          <a:prstGeom prst="rect">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Д. последовательности</a:t>
            </a:r>
            <a:endParaRPr/>
          </a:p>
        </p:txBody>
      </p:sp>
      <p:sp>
        <p:nvSpPr>
          <p:cNvPr id="1814" name="Google Shape;1814;p137"/>
          <p:cNvSpPr txBox="1"/>
          <p:nvPr/>
        </p:nvSpPr>
        <p:spPr>
          <a:xfrm>
            <a:off x="3779837" y="2852737"/>
            <a:ext cx="2159000" cy="649287"/>
          </a:xfrm>
          <a:prstGeom prst="rect">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Д. классов</a:t>
            </a:r>
            <a:endParaRPr/>
          </a:p>
        </p:txBody>
      </p:sp>
      <p:cxnSp>
        <p:nvCxnSpPr>
          <p:cNvPr id="1815" name="Google Shape;1815;p137"/>
          <p:cNvCxnSpPr/>
          <p:nvPr/>
        </p:nvCxnSpPr>
        <p:spPr>
          <a:xfrm>
            <a:off x="2771775" y="1844675"/>
            <a:ext cx="1079500" cy="0"/>
          </a:xfrm>
          <a:prstGeom prst="straightConnector1">
            <a:avLst/>
          </a:prstGeom>
          <a:noFill/>
          <a:ln cap="flat" cmpd="sng" w="25400">
            <a:solidFill>
              <a:schemeClr val="dk1"/>
            </a:solidFill>
            <a:prstDash val="solid"/>
            <a:miter lim="800000"/>
            <a:headEnd len="med" w="med" type="none"/>
            <a:tailEnd len="lg" w="lg" type="stealth"/>
          </a:ln>
        </p:spPr>
      </p:cxnSp>
      <p:cxnSp>
        <p:nvCxnSpPr>
          <p:cNvPr id="1816" name="Google Shape;1816;p137"/>
          <p:cNvCxnSpPr/>
          <p:nvPr/>
        </p:nvCxnSpPr>
        <p:spPr>
          <a:xfrm>
            <a:off x="4859337" y="2205037"/>
            <a:ext cx="0" cy="647700"/>
          </a:xfrm>
          <a:prstGeom prst="straightConnector1">
            <a:avLst/>
          </a:prstGeom>
          <a:noFill/>
          <a:ln cap="flat" cmpd="sng" w="25400">
            <a:solidFill>
              <a:schemeClr val="dk1"/>
            </a:solidFill>
            <a:prstDash val="solid"/>
            <a:miter lim="800000"/>
            <a:headEnd len="med" w="med" type="none"/>
            <a:tailEnd len="lg" w="lg" type="stealth"/>
          </a:ln>
        </p:spPr>
      </p:cxnSp>
      <p:cxnSp>
        <p:nvCxnSpPr>
          <p:cNvPr id="1817" name="Google Shape;1817;p137"/>
          <p:cNvCxnSpPr/>
          <p:nvPr/>
        </p:nvCxnSpPr>
        <p:spPr>
          <a:xfrm flipH="1">
            <a:off x="4211637" y="3502025"/>
            <a:ext cx="431800" cy="1008062"/>
          </a:xfrm>
          <a:prstGeom prst="straightConnector1">
            <a:avLst/>
          </a:prstGeom>
          <a:noFill/>
          <a:ln cap="flat" cmpd="sng" w="25400">
            <a:solidFill>
              <a:schemeClr val="dk1"/>
            </a:solidFill>
            <a:prstDash val="solid"/>
            <a:miter lim="800000"/>
            <a:headEnd len="med" w="med" type="none"/>
            <a:tailEnd len="lg" w="lg" type="stealth"/>
          </a:ln>
        </p:spPr>
      </p:cxnSp>
      <p:cxnSp>
        <p:nvCxnSpPr>
          <p:cNvPr id="1818" name="Google Shape;1818;p137"/>
          <p:cNvCxnSpPr/>
          <p:nvPr/>
        </p:nvCxnSpPr>
        <p:spPr>
          <a:xfrm>
            <a:off x="5291137" y="3502025"/>
            <a:ext cx="431800" cy="1008062"/>
          </a:xfrm>
          <a:prstGeom prst="straightConnector1">
            <a:avLst/>
          </a:prstGeom>
          <a:noFill/>
          <a:ln cap="flat" cmpd="sng" w="25400">
            <a:solidFill>
              <a:schemeClr val="dk1"/>
            </a:solidFill>
            <a:prstDash val="solid"/>
            <a:miter lim="800000"/>
            <a:headEnd len="med" w="med" type="none"/>
            <a:tailEnd len="lg" w="lg" type="stealth"/>
          </a:ln>
        </p:spPr>
      </p:cxnSp>
      <p:cxnSp>
        <p:nvCxnSpPr>
          <p:cNvPr id="1819" name="Google Shape;1819;p137"/>
          <p:cNvCxnSpPr/>
          <p:nvPr/>
        </p:nvCxnSpPr>
        <p:spPr>
          <a:xfrm>
            <a:off x="3059112" y="3141662"/>
            <a:ext cx="720725" cy="0"/>
          </a:xfrm>
          <a:prstGeom prst="straightConnector1">
            <a:avLst/>
          </a:prstGeom>
          <a:noFill/>
          <a:ln cap="flat" cmpd="sng" w="25400">
            <a:solidFill>
              <a:schemeClr val="dk1"/>
            </a:solidFill>
            <a:prstDash val="solid"/>
            <a:miter lim="800000"/>
            <a:headEnd len="med" w="med" type="none"/>
            <a:tailEnd len="lg" w="lg" type="stealth"/>
          </a:ln>
        </p:spPr>
      </p:cxnSp>
    </p:spTree>
  </p:cSld>
  <p:clrMapOvr>
    <a:masterClrMapping/>
  </p:clrMapOvr>
</p:sld>
</file>

<file path=ppt/slides/slide1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23" name="Shape 1823"/>
        <p:cNvGrpSpPr/>
        <p:nvPr/>
      </p:nvGrpSpPr>
      <p:grpSpPr>
        <a:xfrm>
          <a:off x="0" y="0"/>
          <a:ext cx="0" cy="0"/>
          <a:chOff x="0" y="0"/>
          <a:chExt cx="0" cy="0"/>
        </a:xfrm>
      </p:grpSpPr>
      <p:sp>
        <p:nvSpPr>
          <p:cNvPr id="1824" name="Google Shape;1824;p138"/>
          <p:cNvSpPr txBox="1"/>
          <p:nvPr>
            <p:ph type="ctrTitle"/>
          </p:nvPr>
        </p:nvSpPr>
        <p:spPr>
          <a:xfrm>
            <a:off x="914400" y="1524000"/>
            <a:ext cx="7623175" cy="1752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3800"/>
              <a:buFont typeface="Arial"/>
              <a:buNone/>
            </a:pPr>
            <a:r>
              <a:rPr b="1" i="0" lang="en-US" sz="3800" u="none">
                <a:solidFill>
                  <a:schemeClr val="dk2"/>
                </a:solidFill>
                <a:latin typeface="Arial"/>
                <a:ea typeface="Arial"/>
                <a:cs typeface="Arial"/>
                <a:sym typeface="Arial"/>
              </a:rPr>
              <a:t>CASE – системы для построения диаграмм</a:t>
            </a:r>
            <a:endParaRPr/>
          </a:p>
        </p:txBody>
      </p:sp>
      <p:sp>
        <p:nvSpPr>
          <p:cNvPr id="1825" name="Google Shape;1825;p138"/>
          <p:cNvSpPr txBox="1"/>
          <p:nvPr>
            <p:ph idx="1" type="subTitle"/>
          </p:nvPr>
        </p:nvSpPr>
        <p:spPr>
          <a:xfrm>
            <a:off x="1981200" y="3962400"/>
            <a:ext cx="6553200" cy="1752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820"/>
              <a:buNone/>
            </a:pPr>
            <a:r>
              <a:rPr b="0" i="0" lang="en-US" sz="2800" u="none">
                <a:solidFill>
                  <a:schemeClr val="dk1"/>
                </a:solidFill>
                <a:latin typeface="Arial"/>
                <a:ea typeface="Arial"/>
                <a:cs typeface="Arial"/>
                <a:sym typeface="Arial"/>
              </a:rPr>
              <a:t>Тема 1: Язык UML</a:t>
            </a:r>
            <a:endParaRPr/>
          </a:p>
        </p:txBody>
      </p:sp>
    </p:spTree>
  </p:cSld>
  <p:clrMapOvr>
    <a:masterClrMapping/>
  </p:clrMapOvr>
</p:sld>
</file>

<file path=ppt/slides/slide1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30" name="Shape 1830"/>
        <p:cNvGrpSpPr/>
        <p:nvPr/>
      </p:nvGrpSpPr>
      <p:grpSpPr>
        <a:xfrm>
          <a:off x="0" y="0"/>
          <a:ext cx="0" cy="0"/>
          <a:chOff x="0" y="0"/>
          <a:chExt cx="0" cy="0"/>
        </a:xfrm>
      </p:grpSpPr>
      <p:sp>
        <p:nvSpPr>
          <p:cNvPr id="1831" name="Google Shape;1831;p139"/>
          <p:cNvSpPr txBox="1"/>
          <p:nvPr/>
        </p:nvSpPr>
        <p:spPr>
          <a:xfrm>
            <a:off x="457200" y="6243637"/>
            <a:ext cx="874712"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ПрИС 2</a:t>
            </a:r>
            <a:endParaRPr/>
          </a:p>
        </p:txBody>
      </p:sp>
      <p:sp>
        <p:nvSpPr>
          <p:cNvPr id="1832" name="Google Shape;1832;p139"/>
          <p:cNvSpPr txBox="1"/>
          <p:nvPr/>
        </p:nvSpPr>
        <p:spPr>
          <a:xfrm>
            <a:off x="1476375" y="6248400"/>
            <a:ext cx="6624637"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Язык UML</a:t>
            </a:r>
            <a:endParaRPr/>
          </a:p>
        </p:txBody>
      </p:sp>
      <p:sp>
        <p:nvSpPr>
          <p:cNvPr id="1833" name="Google Shape;1833;p139"/>
          <p:cNvSpPr txBox="1"/>
          <p:nvPr/>
        </p:nvSpPr>
        <p:spPr>
          <a:xfrm>
            <a:off x="8172450" y="6243637"/>
            <a:ext cx="51435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Garamond"/>
              <a:buNone/>
            </a:pPr>
            <a:fld id="{00000000-1234-1234-1234-123412341234}" type="slidenum">
              <a:rPr b="0" i="0" lang="en-US" sz="1200" u="none">
                <a:solidFill>
                  <a:schemeClr val="dk1"/>
                </a:solidFill>
                <a:latin typeface="Garamond"/>
                <a:ea typeface="Garamond"/>
                <a:cs typeface="Garamond"/>
                <a:sym typeface="Garamond"/>
              </a:rPr>
              <a:t>‹#›</a:t>
            </a:fld>
            <a:endParaRPr/>
          </a:p>
        </p:txBody>
      </p:sp>
      <p:sp>
        <p:nvSpPr>
          <p:cNvPr id="1834" name="Google Shape;1834;p139"/>
          <p:cNvSpPr txBox="1"/>
          <p:nvPr>
            <p:ph type="title"/>
          </p:nvPr>
        </p:nvSpPr>
        <p:spPr>
          <a:xfrm>
            <a:off x="457200" y="277812"/>
            <a:ext cx="8229600" cy="11398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3000"/>
              <a:buFont typeface="Arial"/>
              <a:buNone/>
            </a:pPr>
            <a:r>
              <a:rPr b="1" i="0" lang="en-US" sz="3000" u="none">
                <a:solidFill>
                  <a:schemeClr val="dk2"/>
                </a:solidFill>
                <a:latin typeface="Arial"/>
                <a:ea typeface="Arial"/>
                <a:cs typeface="Arial"/>
                <a:sym typeface="Arial"/>
              </a:rPr>
              <a:t>CASE - системы</a:t>
            </a:r>
            <a:endParaRPr/>
          </a:p>
        </p:txBody>
      </p:sp>
      <p:sp>
        <p:nvSpPr>
          <p:cNvPr id="1835" name="Google Shape;1835;p139"/>
          <p:cNvSpPr txBox="1"/>
          <p:nvPr>
            <p:ph idx="1" type="body"/>
          </p:nvPr>
        </p:nvSpPr>
        <p:spPr>
          <a:xfrm>
            <a:off x="457200" y="1600200"/>
            <a:ext cx="8229600" cy="4530725"/>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accent1"/>
              </a:buClr>
              <a:buSzPts val="1950"/>
              <a:buFont typeface="Noto Sans Symbols"/>
              <a:buChar char="■"/>
            </a:pPr>
            <a:r>
              <a:rPr b="0" i="0" lang="en-US" sz="3000" u="none">
                <a:solidFill>
                  <a:schemeClr val="dk1"/>
                </a:solidFill>
                <a:latin typeface="Arial"/>
                <a:ea typeface="Arial"/>
                <a:cs typeface="Arial"/>
                <a:sym typeface="Arial"/>
              </a:rPr>
              <a:t>CASE (Computer Aided Software Engineering) – программные средства, поддерживающие процессы создания и сопровождения ИС</a:t>
            </a:r>
            <a:endParaRPr/>
          </a:p>
        </p:txBody>
      </p:sp>
    </p:spTree>
  </p:cSld>
  <p:clrMapOvr>
    <a:masterClrMapping/>
  </p:clrMapOvr>
</p:sld>
</file>

<file path=ppt/slides/slide1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39" name="Shape 1839"/>
        <p:cNvGrpSpPr/>
        <p:nvPr/>
      </p:nvGrpSpPr>
      <p:grpSpPr>
        <a:xfrm>
          <a:off x="0" y="0"/>
          <a:ext cx="0" cy="0"/>
          <a:chOff x="0" y="0"/>
          <a:chExt cx="0" cy="0"/>
        </a:xfrm>
      </p:grpSpPr>
      <p:sp>
        <p:nvSpPr>
          <p:cNvPr id="1840" name="Google Shape;1840;p140"/>
          <p:cNvSpPr txBox="1"/>
          <p:nvPr/>
        </p:nvSpPr>
        <p:spPr>
          <a:xfrm>
            <a:off x="457200" y="6243637"/>
            <a:ext cx="874712"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ПрИС 2</a:t>
            </a:r>
            <a:endParaRPr/>
          </a:p>
        </p:txBody>
      </p:sp>
      <p:sp>
        <p:nvSpPr>
          <p:cNvPr id="1841" name="Google Shape;1841;p140"/>
          <p:cNvSpPr txBox="1"/>
          <p:nvPr/>
        </p:nvSpPr>
        <p:spPr>
          <a:xfrm>
            <a:off x="1476375" y="6248400"/>
            <a:ext cx="6624637"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Язык UML</a:t>
            </a:r>
            <a:endParaRPr/>
          </a:p>
        </p:txBody>
      </p:sp>
      <p:sp>
        <p:nvSpPr>
          <p:cNvPr id="1842" name="Google Shape;1842;p140"/>
          <p:cNvSpPr txBox="1"/>
          <p:nvPr/>
        </p:nvSpPr>
        <p:spPr>
          <a:xfrm>
            <a:off x="8172450" y="6243637"/>
            <a:ext cx="51435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Garamond"/>
              <a:buNone/>
            </a:pPr>
            <a:fld id="{00000000-1234-1234-1234-123412341234}" type="slidenum">
              <a:rPr b="0" i="0" lang="en-US" sz="1200" u="none">
                <a:solidFill>
                  <a:schemeClr val="dk1"/>
                </a:solidFill>
                <a:latin typeface="Garamond"/>
                <a:ea typeface="Garamond"/>
                <a:cs typeface="Garamond"/>
                <a:sym typeface="Garamond"/>
              </a:rPr>
              <a:t>‹#›</a:t>
            </a:fld>
            <a:endParaRPr/>
          </a:p>
        </p:txBody>
      </p:sp>
      <p:sp>
        <p:nvSpPr>
          <p:cNvPr id="1843" name="Google Shape;1843;p140"/>
          <p:cNvSpPr txBox="1"/>
          <p:nvPr>
            <p:ph type="title"/>
          </p:nvPr>
        </p:nvSpPr>
        <p:spPr>
          <a:xfrm>
            <a:off x="457200" y="277812"/>
            <a:ext cx="8229600" cy="11398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3000"/>
              <a:buFont typeface="Arial"/>
              <a:buNone/>
            </a:pPr>
            <a:r>
              <a:rPr b="1" i="0" lang="en-US" sz="3000" u="none">
                <a:solidFill>
                  <a:schemeClr val="dk2"/>
                </a:solidFill>
                <a:latin typeface="Arial"/>
                <a:ea typeface="Arial"/>
                <a:cs typeface="Arial"/>
                <a:sym typeface="Arial"/>
              </a:rPr>
              <a:t>Rational Rose</a:t>
            </a:r>
            <a:endParaRPr/>
          </a:p>
        </p:txBody>
      </p:sp>
      <p:sp>
        <p:nvSpPr>
          <p:cNvPr id="1844" name="Google Shape;1844;p140"/>
          <p:cNvSpPr txBox="1"/>
          <p:nvPr>
            <p:ph idx="1" type="body"/>
          </p:nvPr>
        </p:nvSpPr>
        <p:spPr>
          <a:xfrm>
            <a:off x="457200" y="1600200"/>
            <a:ext cx="8229600" cy="4530725"/>
          </a:xfrm>
          <a:prstGeom prst="rect">
            <a:avLst/>
          </a:prstGeom>
          <a:noFill/>
          <a:ln>
            <a:noFill/>
          </a:ln>
        </p:spPr>
        <p:txBody>
          <a:bodyPr anchorCtr="0" anchor="t" bIns="45700" lIns="91425" spcFirstLastPara="1" rIns="91425" wrap="square" tIns="45700">
            <a:noAutofit/>
          </a:bodyPr>
          <a:lstStyle/>
          <a:p>
            <a:pPr indent="-325436" lvl="1" marL="669925" rtl="0" algn="l">
              <a:lnSpc>
                <a:spcPct val="100000"/>
              </a:lnSpc>
              <a:spcBef>
                <a:spcPts val="0"/>
              </a:spcBef>
              <a:spcAft>
                <a:spcPts val="0"/>
              </a:spcAft>
              <a:buClr>
                <a:schemeClr val="accent2"/>
              </a:buClr>
              <a:buSzPts val="1560"/>
              <a:buFont typeface="Noto Sans Symbols"/>
              <a:buChar char="❑"/>
            </a:pPr>
            <a:r>
              <a:rPr b="0" i="0" lang="en-US" sz="2600" u="none">
                <a:solidFill>
                  <a:schemeClr val="dk1"/>
                </a:solidFill>
                <a:latin typeface="Arial"/>
                <a:ea typeface="Arial"/>
                <a:cs typeface="Arial"/>
                <a:sym typeface="Arial"/>
              </a:rPr>
              <a:t>разработчик – Rational Software Corp.</a:t>
            </a:r>
            <a:endParaRPr/>
          </a:p>
          <a:p>
            <a:pPr indent="-325436" lvl="1" marL="669925" rtl="0" algn="l">
              <a:lnSpc>
                <a:spcPct val="100000"/>
              </a:lnSpc>
              <a:spcBef>
                <a:spcPts val="520"/>
              </a:spcBef>
              <a:spcAft>
                <a:spcPts val="0"/>
              </a:spcAft>
              <a:buClr>
                <a:schemeClr val="accent2"/>
              </a:buClr>
              <a:buSzPts val="1560"/>
              <a:buFont typeface="Noto Sans Symbols"/>
              <a:buChar char="❑"/>
            </a:pPr>
            <a:r>
              <a:rPr b="0" i="0" lang="en-US" sz="2600" u="none">
                <a:solidFill>
                  <a:schemeClr val="dk1"/>
                </a:solidFill>
                <a:latin typeface="Arial"/>
                <a:ea typeface="Arial"/>
                <a:cs typeface="Arial"/>
                <a:sym typeface="Arial"/>
              </a:rPr>
              <a:t>UML</a:t>
            </a:r>
            <a:endParaRPr/>
          </a:p>
        </p:txBody>
      </p:sp>
    </p:spTree>
  </p:cSld>
  <p:clrMapOvr>
    <a:masterClrMapping/>
  </p:clrMapOvr>
</p:sld>
</file>

<file path=ppt/slides/slide1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48" name="Shape 1848"/>
        <p:cNvGrpSpPr/>
        <p:nvPr/>
      </p:nvGrpSpPr>
      <p:grpSpPr>
        <a:xfrm>
          <a:off x="0" y="0"/>
          <a:ext cx="0" cy="0"/>
          <a:chOff x="0" y="0"/>
          <a:chExt cx="0" cy="0"/>
        </a:xfrm>
      </p:grpSpPr>
      <p:sp>
        <p:nvSpPr>
          <p:cNvPr id="1849" name="Google Shape;1849;p141"/>
          <p:cNvSpPr txBox="1"/>
          <p:nvPr/>
        </p:nvSpPr>
        <p:spPr>
          <a:xfrm>
            <a:off x="457200" y="6243637"/>
            <a:ext cx="874712"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ПрИС 2</a:t>
            </a:r>
            <a:endParaRPr/>
          </a:p>
        </p:txBody>
      </p:sp>
      <p:sp>
        <p:nvSpPr>
          <p:cNvPr id="1850" name="Google Shape;1850;p141"/>
          <p:cNvSpPr txBox="1"/>
          <p:nvPr/>
        </p:nvSpPr>
        <p:spPr>
          <a:xfrm>
            <a:off x="1476375" y="6248400"/>
            <a:ext cx="6624637"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Язык UML</a:t>
            </a:r>
            <a:endParaRPr/>
          </a:p>
        </p:txBody>
      </p:sp>
      <p:sp>
        <p:nvSpPr>
          <p:cNvPr id="1851" name="Google Shape;1851;p141"/>
          <p:cNvSpPr txBox="1"/>
          <p:nvPr/>
        </p:nvSpPr>
        <p:spPr>
          <a:xfrm>
            <a:off x="8172450" y="6243637"/>
            <a:ext cx="51435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Garamond"/>
              <a:buNone/>
            </a:pPr>
            <a:fld id="{00000000-1234-1234-1234-123412341234}" type="slidenum">
              <a:rPr b="0" i="0" lang="en-US" sz="1200" u="none">
                <a:solidFill>
                  <a:schemeClr val="dk1"/>
                </a:solidFill>
                <a:latin typeface="Garamond"/>
                <a:ea typeface="Garamond"/>
                <a:cs typeface="Garamond"/>
                <a:sym typeface="Garamond"/>
              </a:rPr>
              <a:t>‹#›</a:t>
            </a:fld>
            <a:endParaRPr/>
          </a:p>
        </p:txBody>
      </p:sp>
      <p:sp>
        <p:nvSpPr>
          <p:cNvPr id="1852" name="Google Shape;1852;p141"/>
          <p:cNvSpPr txBox="1"/>
          <p:nvPr>
            <p:ph type="title"/>
          </p:nvPr>
        </p:nvSpPr>
        <p:spPr>
          <a:xfrm>
            <a:off x="457200" y="277812"/>
            <a:ext cx="8229600" cy="11398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3000"/>
              <a:buFont typeface="Arial"/>
              <a:buNone/>
            </a:pPr>
            <a:r>
              <a:rPr b="1" i="0" lang="en-US" sz="3000" u="none">
                <a:solidFill>
                  <a:schemeClr val="dk2"/>
                </a:solidFill>
                <a:latin typeface="Arial"/>
                <a:ea typeface="Arial"/>
                <a:cs typeface="Arial"/>
                <a:sym typeface="Arial"/>
              </a:rPr>
              <a:t>Rational Rose: генерация кода на языках</a:t>
            </a:r>
            <a:endParaRPr/>
          </a:p>
        </p:txBody>
      </p:sp>
      <p:sp>
        <p:nvSpPr>
          <p:cNvPr id="1853" name="Google Shape;1853;p141"/>
          <p:cNvSpPr txBox="1"/>
          <p:nvPr>
            <p:ph idx="1" type="body"/>
          </p:nvPr>
        </p:nvSpPr>
        <p:spPr>
          <a:xfrm>
            <a:off x="457200" y="1600200"/>
            <a:ext cx="8229600" cy="4530725"/>
          </a:xfrm>
          <a:prstGeom prst="rect">
            <a:avLst/>
          </a:prstGeom>
          <a:noFill/>
          <a:ln>
            <a:noFill/>
          </a:ln>
        </p:spPr>
        <p:txBody>
          <a:bodyPr anchorCtr="0" anchor="t" bIns="45700" lIns="91425" spcFirstLastPara="1" rIns="91425" wrap="square" tIns="45700">
            <a:noAutofit/>
          </a:bodyPr>
          <a:lstStyle/>
          <a:p>
            <a:pPr indent="-325436" lvl="1" marL="669925" rtl="0" algn="l">
              <a:lnSpc>
                <a:spcPct val="100000"/>
              </a:lnSpc>
              <a:spcBef>
                <a:spcPts val="0"/>
              </a:spcBef>
              <a:spcAft>
                <a:spcPts val="0"/>
              </a:spcAft>
              <a:buClr>
                <a:schemeClr val="accent2"/>
              </a:buClr>
              <a:buSzPts val="1560"/>
              <a:buFont typeface="Noto Sans Symbols"/>
              <a:buChar char="❑"/>
            </a:pPr>
            <a:r>
              <a:rPr b="0" i="0" lang="en-US" sz="2600" u="none">
                <a:solidFill>
                  <a:schemeClr val="dk1"/>
                </a:solidFill>
                <a:latin typeface="Arial"/>
                <a:ea typeface="Arial"/>
                <a:cs typeface="Arial"/>
                <a:sym typeface="Arial"/>
              </a:rPr>
              <a:t>Java</a:t>
            </a:r>
            <a:endParaRPr/>
          </a:p>
          <a:p>
            <a:pPr indent="-325436" lvl="1" marL="669925" rtl="0" algn="l">
              <a:lnSpc>
                <a:spcPct val="100000"/>
              </a:lnSpc>
              <a:spcBef>
                <a:spcPts val="520"/>
              </a:spcBef>
              <a:spcAft>
                <a:spcPts val="0"/>
              </a:spcAft>
              <a:buClr>
                <a:schemeClr val="accent2"/>
              </a:buClr>
              <a:buSzPts val="1560"/>
              <a:buFont typeface="Noto Sans Symbols"/>
              <a:buChar char="❑"/>
            </a:pPr>
            <a:r>
              <a:rPr b="0" i="0" lang="en-US" sz="2600" u="none">
                <a:solidFill>
                  <a:schemeClr val="dk1"/>
                </a:solidFill>
                <a:latin typeface="Arial"/>
                <a:ea typeface="Arial"/>
                <a:cs typeface="Arial"/>
                <a:sym typeface="Arial"/>
              </a:rPr>
              <a:t>C++</a:t>
            </a:r>
            <a:endParaRPr/>
          </a:p>
          <a:p>
            <a:pPr indent="-325436" lvl="1" marL="669925" rtl="0" algn="l">
              <a:lnSpc>
                <a:spcPct val="100000"/>
              </a:lnSpc>
              <a:spcBef>
                <a:spcPts val="520"/>
              </a:spcBef>
              <a:spcAft>
                <a:spcPts val="0"/>
              </a:spcAft>
              <a:buClr>
                <a:schemeClr val="accent2"/>
              </a:buClr>
              <a:buSzPts val="1560"/>
              <a:buFont typeface="Noto Sans Symbols"/>
              <a:buChar char="❑"/>
            </a:pPr>
            <a:r>
              <a:rPr b="0" i="0" lang="en-US" sz="2600" u="none">
                <a:solidFill>
                  <a:schemeClr val="dk1"/>
                </a:solidFill>
                <a:latin typeface="Arial"/>
                <a:ea typeface="Arial"/>
                <a:cs typeface="Arial"/>
                <a:sym typeface="Arial"/>
              </a:rPr>
              <a:t>VisualBasic </a:t>
            </a:r>
            <a:endParaRPr/>
          </a:p>
          <a:p>
            <a:pPr indent="-325436" lvl="1" marL="669925" rtl="0" algn="l">
              <a:lnSpc>
                <a:spcPct val="100000"/>
              </a:lnSpc>
              <a:spcBef>
                <a:spcPts val="520"/>
              </a:spcBef>
              <a:spcAft>
                <a:spcPts val="0"/>
              </a:spcAft>
              <a:buClr>
                <a:schemeClr val="accent2"/>
              </a:buClr>
              <a:buSzPts val="1560"/>
              <a:buFont typeface="Noto Sans Symbols"/>
              <a:buChar char="❑"/>
            </a:pPr>
            <a:r>
              <a:rPr b="0" i="0" lang="en-US" sz="2600" u="none">
                <a:solidFill>
                  <a:schemeClr val="dk1"/>
                </a:solidFill>
                <a:latin typeface="Arial"/>
                <a:ea typeface="Arial"/>
                <a:cs typeface="Arial"/>
                <a:sym typeface="Arial"/>
              </a:rPr>
              <a:t>и другие</a:t>
            </a:r>
            <a:endParaRPr/>
          </a:p>
        </p:txBody>
      </p:sp>
    </p:spTree>
  </p:cSld>
  <p:clrMapOvr>
    <a:masterClrMapping/>
  </p:clrMapOvr>
</p:sld>
</file>

<file path=ppt/slides/slide1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58" name="Shape 1858"/>
        <p:cNvGrpSpPr/>
        <p:nvPr/>
      </p:nvGrpSpPr>
      <p:grpSpPr>
        <a:xfrm>
          <a:off x="0" y="0"/>
          <a:ext cx="0" cy="0"/>
          <a:chOff x="0" y="0"/>
          <a:chExt cx="0" cy="0"/>
        </a:xfrm>
      </p:grpSpPr>
      <p:sp>
        <p:nvSpPr>
          <p:cNvPr id="1859" name="Google Shape;1859;p142"/>
          <p:cNvSpPr txBox="1"/>
          <p:nvPr/>
        </p:nvSpPr>
        <p:spPr>
          <a:xfrm>
            <a:off x="457200" y="6243637"/>
            <a:ext cx="874712"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ПрИС 2</a:t>
            </a:r>
            <a:endParaRPr/>
          </a:p>
        </p:txBody>
      </p:sp>
      <p:sp>
        <p:nvSpPr>
          <p:cNvPr id="1860" name="Google Shape;1860;p142"/>
          <p:cNvSpPr txBox="1"/>
          <p:nvPr/>
        </p:nvSpPr>
        <p:spPr>
          <a:xfrm>
            <a:off x="1476375" y="6248400"/>
            <a:ext cx="6624637"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Язык UML</a:t>
            </a:r>
            <a:endParaRPr/>
          </a:p>
        </p:txBody>
      </p:sp>
      <p:sp>
        <p:nvSpPr>
          <p:cNvPr id="1861" name="Google Shape;1861;p142"/>
          <p:cNvSpPr txBox="1"/>
          <p:nvPr/>
        </p:nvSpPr>
        <p:spPr>
          <a:xfrm>
            <a:off x="8172450" y="6243637"/>
            <a:ext cx="51435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Garamond"/>
              <a:buNone/>
            </a:pPr>
            <a:fld id="{00000000-1234-1234-1234-123412341234}" type="slidenum">
              <a:rPr b="0" i="0" lang="en-US" sz="1200" u="none">
                <a:solidFill>
                  <a:schemeClr val="dk1"/>
                </a:solidFill>
                <a:latin typeface="Garamond"/>
                <a:ea typeface="Garamond"/>
                <a:cs typeface="Garamond"/>
                <a:sym typeface="Garamond"/>
              </a:rPr>
              <a:t>‹#›</a:t>
            </a:fld>
            <a:endParaRPr/>
          </a:p>
        </p:txBody>
      </p:sp>
      <p:sp>
        <p:nvSpPr>
          <p:cNvPr id="1862" name="Google Shape;1862;p142"/>
          <p:cNvSpPr txBox="1"/>
          <p:nvPr>
            <p:ph type="title"/>
          </p:nvPr>
        </p:nvSpPr>
        <p:spPr>
          <a:xfrm>
            <a:off x="457200" y="277812"/>
            <a:ext cx="8229600" cy="11398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3000"/>
              <a:buFont typeface="Arial"/>
              <a:buNone/>
            </a:pPr>
            <a:r>
              <a:rPr b="1" i="0" lang="en-US" sz="3000" u="none">
                <a:solidFill>
                  <a:schemeClr val="dk2"/>
                </a:solidFill>
                <a:latin typeface="Arial"/>
                <a:ea typeface="Arial"/>
                <a:cs typeface="Arial"/>
                <a:sym typeface="Arial"/>
              </a:rPr>
              <a:t>Rational Rose: внешний вид</a:t>
            </a:r>
            <a:endParaRPr/>
          </a:p>
        </p:txBody>
      </p:sp>
      <p:pic>
        <p:nvPicPr>
          <p:cNvPr descr="gl12-1" id="1863" name="Google Shape;1863;p142"/>
          <p:cNvPicPr preferRelativeResize="0"/>
          <p:nvPr>
            <p:ph idx="1" type="body"/>
          </p:nvPr>
        </p:nvPicPr>
        <p:blipFill rotWithShape="1">
          <a:blip r:embed="rId3">
            <a:alphaModFix/>
          </a:blip>
          <a:srcRect b="0" l="0" r="0" t="0"/>
          <a:stretch/>
        </p:blipFill>
        <p:spPr>
          <a:xfrm>
            <a:off x="468312" y="1616075"/>
            <a:ext cx="8207375" cy="4498975"/>
          </a:xfrm>
          <a:prstGeom prst="rect">
            <a:avLst/>
          </a:prstGeom>
          <a:noFill/>
          <a:ln>
            <a:noFill/>
          </a:ln>
        </p:spPr>
      </p:pic>
    </p:spTree>
  </p:cSld>
  <p:clrMapOvr>
    <a:masterClrMapping/>
  </p:clrMapOvr>
</p:sld>
</file>

<file path=ppt/slides/slide1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67" name="Shape 1867"/>
        <p:cNvGrpSpPr/>
        <p:nvPr/>
      </p:nvGrpSpPr>
      <p:grpSpPr>
        <a:xfrm>
          <a:off x="0" y="0"/>
          <a:ext cx="0" cy="0"/>
          <a:chOff x="0" y="0"/>
          <a:chExt cx="0" cy="0"/>
        </a:xfrm>
      </p:grpSpPr>
      <p:sp>
        <p:nvSpPr>
          <p:cNvPr id="1868" name="Google Shape;1868;p143"/>
          <p:cNvSpPr txBox="1"/>
          <p:nvPr/>
        </p:nvSpPr>
        <p:spPr>
          <a:xfrm>
            <a:off x="457200" y="6243637"/>
            <a:ext cx="874712"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ПрИС 2</a:t>
            </a:r>
            <a:endParaRPr/>
          </a:p>
        </p:txBody>
      </p:sp>
      <p:sp>
        <p:nvSpPr>
          <p:cNvPr id="1869" name="Google Shape;1869;p143"/>
          <p:cNvSpPr txBox="1"/>
          <p:nvPr/>
        </p:nvSpPr>
        <p:spPr>
          <a:xfrm>
            <a:off x="1476375" y="6248400"/>
            <a:ext cx="6624637"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Язык UML</a:t>
            </a:r>
            <a:endParaRPr/>
          </a:p>
        </p:txBody>
      </p:sp>
      <p:sp>
        <p:nvSpPr>
          <p:cNvPr id="1870" name="Google Shape;1870;p143"/>
          <p:cNvSpPr txBox="1"/>
          <p:nvPr/>
        </p:nvSpPr>
        <p:spPr>
          <a:xfrm>
            <a:off x="8172450" y="6243637"/>
            <a:ext cx="51435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Garamond"/>
              <a:buNone/>
            </a:pPr>
            <a:fld id="{00000000-1234-1234-1234-123412341234}" type="slidenum">
              <a:rPr b="0" i="0" lang="en-US" sz="1200" u="none">
                <a:solidFill>
                  <a:schemeClr val="dk1"/>
                </a:solidFill>
                <a:latin typeface="Garamond"/>
                <a:ea typeface="Garamond"/>
                <a:cs typeface="Garamond"/>
                <a:sym typeface="Garamond"/>
              </a:rPr>
              <a:t>‹#›</a:t>
            </a:fld>
            <a:endParaRPr/>
          </a:p>
        </p:txBody>
      </p:sp>
      <p:sp>
        <p:nvSpPr>
          <p:cNvPr id="1871" name="Google Shape;1871;p143"/>
          <p:cNvSpPr txBox="1"/>
          <p:nvPr>
            <p:ph type="title"/>
          </p:nvPr>
        </p:nvSpPr>
        <p:spPr>
          <a:xfrm>
            <a:off x="457200" y="277812"/>
            <a:ext cx="8229600" cy="11398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3000"/>
              <a:buFont typeface="Arial"/>
              <a:buNone/>
            </a:pPr>
            <a:r>
              <a:rPr b="1" i="0" lang="en-US" sz="3000" u="none">
                <a:solidFill>
                  <a:schemeClr val="dk2"/>
                </a:solidFill>
                <a:latin typeface="Arial"/>
                <a:ea typeface="Arial"/>
                <a:cs typeface="Arial"/>
                <a:sym typeface="Arial"/>
              </a:rPr>
              <a:t>Rational Rose: диаграмма сценариев</a:t>
            </a:r>
            <a:endParaRPr/>
          </a:p>
        </p:txBody>
      </p:sp>
      <p:pic>
        <p:nvPicPr>
          <p:cNvPr descr="gl12-10" id="1872" name="Google Shape;1872;p143"/>
          <p:cNvPicPr preferRelativeResize="0"/>
          <p:nvPr>
            <p:ph idx="1" type="body"/>
          </p:nvPr>
        </p:nvPicPr>
        <p:blipFill rotWithShape="1">
          <a:blip r:embed="rId3">
            <a:alphaModFix/>
          </a:blip>
          <a:srcRect b="0" l="0" r="0" t="0"/>
          <a:stretch/>
        </p:blipFill>
        <p:spPr>
          <a:xfrm>
            <a:off x="468312" y="1535112"/>
            <a:ext cx="8064500" cy="4579937"/>
          </a:xfrm>
          <a:prstGeom prst="rect">
            <a:avLst/>
          </a:prstGeom>
          <a:noFill/>
          <a:ln>
            <a:noFill/>
          </a:ln>
        </p:spPr>
      </p:pic>
    </p:spTree>
  </p:cSld>
  <p:clrMapOvr>
    <a:masterClrMapping/>
  </p:clrMapOvr>
</p:sld>
</file>

<file path=ppt/slides/slide1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76" name="Shape 1876"/>
        <p:cNvGrpSpPr/>
        <p:nvPr/>
      </p:nvGrpSpPr>
      <p:grpSpPr>
        <a:xfrm>
          <a:off x="0" y="0"/>
          <a:ext cx="0" cy="0"/>
          <a:chOff x="0" y="0"/>
          <a:chExt cx="0" cy="0"/>
        </a:xfrm>
      </p:grpSpPr>
      <p:sp>
        <p:nvSpPr>
          <p:cNvPr id="1877" name="Google Shape;1877;p144"/>
          <p:cNvSpPr txBox="1"/>
          <p:nvPr/>
        </p:nvSpPr>
        <p:spPr>
          <a:xfrm>
            <a:off x="457200" y="6243637"/>
            <a:ext cx="874712"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ПрИС 2</a:t>
            </a:r>
            <a:endParaRPr/>
          </a:p>
        </p:txBody>
      </p:sp>
      <p:sp>
        <p:nvSpPr>
          <p:cNvPr id="1878" name="Google Shape;1878;p144"/>
          <p:cNvSpPr txBox="1"/>
          <p:nvPr/>
        </p:nvSpPr>
        <p:spPr>
          <a:xfrm>
            <a:off x="1476375" y="6248400"/>
            <a:ext cx="6624637"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Язык UML</a:t>
            </a:r>
            <a:endParaRPr/>
          </a:p>
        </p:txBody>
      </p:sp>
      <p:sp>
        <p:nvSpPr>
          <p:cNvPr id="1879" name="Google Shape;1879;p144"/>
          <p:cNvSpPr txBox="1"/>
          <p:nvPr/>
        </p:nvSpPr>
        <p:spPr>
          <a:xfrm>
            <a:off x="8172450" y="6243637"/>
            <a:ext cx="51435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Garamond"/>
              <a:buNone/>
            </a:pPr>
            <a:fld id="{00000000-1234-1234-1234-123412341234}" type="slidenum">
              <a:rPr b="0" i="0" lang="en-US" sz="1200" u="none">
                <a:solidFill>
                  <a:schemeClr val="dk1"/>
                </a:solidFill>
                <a:latin typeface="Garamond"/>
                <a:ea typeface="Garamond"/>
                <a:cs typeface="Garamond"/>
                <a:sym typeface="Garamond"/>
              </a:rPr>
              <a:t>‹#›</a:t>
            </a:fld>
            <a:endParaRPr/>
          </a:p>
        </p:txBody>
      </p:sp>
      <p:sp>
        <p:nvSpPr>
          <p:cNvPr id="1880" name="Google Shape;1880;p144"/>
          <p:cNvSpPr txBox="1"/>
          <p:nvPr>
            <p:ph type="title"/>
          </p:nvPr>
        </p:nvSpPr>
        <p:spPr>
          <a:xfrm>
            <a:off x="457200" y="277812"/>
            <a:ext cx="8229600" cy="11398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3000"/>
              <a:buFont typeface="Arial"/>
              <a:buNone/>
            </a:pPr>
            <a:r>
              <a:rPr b="1" i="0" lang="en-US" sz="3000" u="none">
                <a:solidFill>
                  <a:schemeClr val="dk2"/>
                </a:solidFill>
                <a:latin typeface="Arial"/>
                <a:ea typeface="Arial"/>
                <a:cs typeface="Arial"/>
                <a:sym typeface="Arial"/>
              </a:rPr>
              <a:t>Rational Rose: диаграмма классов</a:t>
            </a:r>
            <a:endParaRPr/>
          </a:p>
        </p:txBody>
      </p:sp>
      <p:pic>
        <p:nvPicPr>
          <p:cNvPr descr="gl12-11" id="1881" name="Google Shape;1881;p144"/>
          <p:cNvPicPr preferRelativeResize="0"/>
          <p:nvPr>
            <p:ph idx="1" type="body"/>
          </p:nvPr>
        </p:nvPicPr>
        <p:blipFill rotWithShape="1">
          <a:blip r:embed="rId3">
            <a:alphaModFix/>
          </a:blip>
          <a:srcRect b="0" l="0" r="0" t="0"/>
          <a:stretch/>
        </p:blipFill>
        <p:spPr>
          <a:xfrm>
            <a:off x="827087" y="1157287"/>
            <a:ext cx="7488237" cy="494188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4" name="Shape 224"/>
        <p:cNvGrpSpPr/>
        <p:nvPr/>
      </p:nvGrpSpPr>
      <p:grpSpPr>
        <a:xfrm>
          <a:off x="0" y="0"/>
          <a:ext cx="0" cy="0"/>
          <a:chOff x="0" y="0"/>
          <a:chExt cx="0" cy="0"/>
        </a:xfrm>
      </p:grpSpPr>
      <p:sp>
        <p:nvSpPr>
          <p:cNvPr id="225" name="Google Shape;225;p28"/>
          <p:cNvSpPr txBox="1"/>
          <p:nvPr/>
        </p:nvSpPr>
        <p:spPr>
          <a:xfrm>
            <a:off x="457200" y="6243637"/>
            <a:ext cx="874712"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ПрИС 2</a:t>
            </a:r>
            <a:endParaRPr/>
          </a:p>
        </p:txBody>
      </p:sp>
      <p:sp>
        <p:nvSpPr>
          <p:cNvPr id="226" name="Google Shape;226;p28"/>
          <p:cNvSpPr txBox="1"/>
          <p:nvPr/>
        </p:nvSpPr>
        <p:spPr>
          <a:xfrm>
            <a:off x="1476375" y="6248400"/>
            <a:ext cx="6624637"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Язык UML</a:t>
            </a:r>
            <a:endParaRPr/>
          </a:p>
        </p:txBody>
      </p:sp>
      <p:sp>
        <p:nvSpPr>
          <p:cNvPr id="227" name="Google Shape;227;p28"/>
          <p:cNvSpPr txBox="1"/>
          <p:nvPr/>
        </p:nvSpPr>
        <p:spPr>
          <a:xfrm>
            <a:off x="8172450" y="6243637"/>
            <a:ext cx="51435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Garamond"/>
              <a:buNone/>
            </a:pPr>
            <a:fld id="{00000000-1234-1234-1234-123412341234}" type="slidenum">
              <a:rPr b="0" i="0" lang="en-US" sz="1200" u="none">
                <a:solidFill>
                  <a:schemeClr val="dk1"/>
                </a:solidFill>
                <a:latin typeface="Garamond"/>
                <a:ea typeface="Garamond"/>
                <a:cs typeface="Garamond"/>
                <a:sym typeface="Garamond"/>
              </a:rPr>
              <a:t>‹#›</a:t>
            </a:fld>
            <a:endParaRPr/>
          </a:p>
        </p:txBody>
      </p:sp>
      <p:sp>
        <p:nvSpPr>
          <p:cNvPr id="228" name="Google Shape;228;p28"/>
          <p:cNvSpPr txBox="1"/>
          <p:nvPr>
            <p:ph type="title"/>
          </p:nvPr>
        </p:nvSpPr>
        <p:spPr>
          <a:xfrm>
            <a:off x="457200" y="277812"/>
            <a:ext cx="8229600" cy="11398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3000"/>
              <a:buFont typeface="Arial"/>
              <a:buNone/>
            </a:pPr>
            <a:r>
              <a:rPr b="1" i="0" lang="en-US" sz="3000" u="none">
                <a:solidFill>
                  <a:schemeClr val="dk2"/>
                </a:solidFill>
                <a:latin typeface="Arial"/>
                <a:ea typeface="Arial"/>
                <a:cs typeface="Arial"/>
                <a:sym typeface="Arial"/>
              </a:rPr>
              <a:t>Диаграмма сценариев: элементы</a:t>
            </a:r>
            <a:endParaRPr/>
          </a:p>
        </p:txBody>
      </p:sp>
      <p:sp>
        <p:nvSpPr>
          <p:cNvPr id="229" name="Google Shape;229;p28"/>
          <p:cNvSpPr txBox="1"/>
          <p:nvPr>
            <p:ph idx="1" type="body"/>
          </p:nvPr>
        </p:nvSpPr>
        <p:spPr>
          <a:xfrm>
            <a:off x="3059112" y="1600200"/>
            <a:ext cx="5627687" cy="4530725"/>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SzPts val="1690"/>
              <a:buNone/>
            </a:pPr>
            <a:r>
              <a:rPr b="1" i="0" lang="en-US" sz="2600" u="none">
                <a:solidFill>
                  <a:schemeClr val="dk1"/>
                </a:solidFill>
                <a:latin typeface="Arial"/>
                <a:ea typeface="Arial"/>
                <a:cs typeface="Arial"/>
                <a:sym typeface="Arial"/>
              </a:rPr>
              <a:t>	Интерфейс</a:t>
            </a:r>
            <a:endParaRPr/>
          </a:p>
          <a:p>
            <a:pPr indent="-235584" lvl="0" marL="342900" rtl="0" algn="l">
              <a:lnSpc>
                <a:spcPct val="100000"/>
              </a:lnSpc>
              <a:spcBef>
                <a:spcPts val="520"/>
              </a:spcBef>
              <a:spcAft>
                <a:spcPts val="0"/>
              </a:spcAft>
              <a:buClr>
                <a:schemeClr val="accent1"/>
              </a:buClr>
              <a:buSzPts val="1690"/>
              <a:buFont typeface="Noto Sans Symbols"/>
              <a:buNone/>
            </a:pPr>
            <a:r>
              <a:t/>
            </a:r>
            <a:endParaRPr b="0" i="0" sz="2600" u="sng">
              <a:solidFill>
                <a:schemeClr val="dk1"/>
              </a:solidFill>
              <a:latin typeface="Arial"/>
              <a:ea typeface="Arial"/>
              <a:cs typeface="Arial"/>
              <a:sym typeface="Arial"/>
            </a:endParaRPr>
          </a:p>
          <a:p>
            <a:pPr indent="-342900" lvl="0" marL="342900" rtl="0" algn="l">
              <a:lnSpc>
                <a:spcPct val="100000"/>
              </a:lnSpc>
              <a:spcBef>
                <a:spcPts val="520"/>
              </a:spcBef>
              <a:spcAft>
                <a:spcPts val="0"/>
              </a:spcAft>
              <a:buSzPts val="1690"/>
              <a:buNone/>
            </a:pPr>
            <a:r>
              <a:rPr b="0" i="0" lang="en-US" sz="2600" u="none">
                <a:solidFill>
                  <a:schemeClr val="dk1"/>
                </a:solidFill>
                <a:latin typeface="Arial"/>
                <a:ea typeface="Arial"/>
                <a:cs typeface="Arial"/>
                <a:sym typeface="Arial"/>
              </a:rPr>
              <a:t>Интерфейс определяет совокупность операций, которые обеспечивают необходимый набор сервисов для актера</a:t>
            </a:r>
            <a:endParaRPr/>
          </a:p>
        </p:txBody>
      </p:sp>
      <p:grpSp>
        <p:nvGrpSpPr>
          <p:cNvPr id="230" name="Google Shape;230;p28"/>
          <p:cNvGrpSpPr/>
          <p:nvPr/>
        </p:nvGrpSpPr>
        <p:grpSpPr>
          <a:xfrm>
            <a:off x="1135062" y="2932112"/>
            <a:ext cx="936625" cy="1398587"/>
            <a:chOff x="715" y="1847"/>
            <a:chExt cx="590" cy="881"/>
          </a:xfrm>
        </p:grpSpPr>
        <p:sp>
          <p:nvSpPr>
            <p:cNvPr id="231" name="Google Shape;231;p28"/>
            <p:cNvSpPr/>
            <p:nvPr/>
          </p:nvSpPr>
          <p:spPr>
            <a:xfrm>
              <a:off x="715" y="1847"/>
              <a:ext cx="590" cy="590"/>
            </a:xfrm>
            <a:prstGeom prst="ellipse">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32" name="Google Shape;232;p28"/>
            <p:cNvSpPr txBox="1"/>
            <p:nvPr/>
          </p:nvSpPr>
          <p:spPr>
            <a:xfrm>
              <a:off x="793" y="2478"/>
              <a:ext cx="428" cy="2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Имя</a:t>
              </a:r>
              <a:endParaRPr/>
            </a:p>
          </p:txBody>
        </p:sp>
      </p:grpSp>
    </p:spTree>
  </p:cSld>
  <p:clrMapOvr>
    <a:masterClrMapping/>
  </p:clrMapOvr>
</p:sld>
</file>

<file path=ppt/slides/slide1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86" name="Shape 1886"/>
        <p:cNvGrpSpPr/>
        <p:nvPr/>
      </p:nvGrpSpPr>
      <p:grpSpPr>
        <a:xfrm>
          <a:off x="0" y="0"/>
          <a:ext cx="0" cy="0"/>
          <a:chOff x="0" y="0"/>
          <a:chExt cx="0" cy="0"/>
        </a:xfrm>
      </p:grpSpPr>
      <p:sp>
        <p:nvSpPr>
          <p:cNvPr id="1887" name="Google Shape;1887;p145"/>
          <p:cNvSpPr txBox="1"/>
          <p:nvPr/>
        </p:nvSpPr>
        <p:spPr>
          <a:xfrm>
            <a:off x="457200" y="6243637"/>
            <a:ext cx="874712"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ПрИС 2</a:t>
            </a:r>
            <a:endParaRPr/>
          </a:p>
        </p:txBody>
      </p:sp>
      <p:sp>
        <p:nvSpPr>
          <p:cNvPr id="1888" name="Google Shape;1888;p145"/>
          <p:cNvSpPr txBox="1"/>
          <p:nvPr/>
        </p:nvSpPr>
        <p:spPr>
          <a:xfrm>
            <a:off x="1476375" y="6248400"/>
            <a:ext cx="6624637"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Язык UML</a:t>
            </a:r>
            <a:endParaRPr/>
          </a:p>
        </p:txBody>
      </p:sp>
      <p:sp>
        <p:nvSpPr>
          <p:cNvPr id="1889" name="Google Shape;1889;p145"/>
          <p:cNvSpPr txBox="1"/>
          <p:nvPr/>
        </p:nvSpPr>
        <p:spPr>
          <a:xfrm>
            <a:off x="8172450" y="6243637"/>
            <a:ext cx="51435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Garamond"/>
              <a:buNone/>
            </a:pPr>
            <a:fld id="{00000000-1234-1234-1234-123412341234}" type="slidenum">
              <a:rPr b="0" i="0" lang="en-US" sz="1200" u="none">
                <a:solidFill>
                  <a:schemeClr val="dk1"/>
                </a:solidFill>
                <a:latin typeface="Garamond"/>
                <a:ea typeface="Garamond"/>
                <a:cs typeface="Garamond"/>
                <a:sym typeface="Garamond"/>
              </a:rPr>
              <a:t>‹#›</a:t>
            </a:fld>
            <a:endParaRPr/>
          </a:p>
        </p:txBody>
      </p:sp>
      <p:sp>
        <p:nvSpPr>
          <p:cNvPr id="1890" name="Google Shape;1890;p145"/>
          <p:cNvSpPr txBox="1"/>
          <p:nvPr>
            <p:ph type="title"/>
          </p:nvPr>
        </p:nvSpPr>
        <p:spPr>
          <a:xfrm>
            <a:off x="457200" y="277812"/>
            <a:ext cx="8229600" cy="11398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3000"/>
              <a:buFont typeface="Arial"/>
              <a:buNone/>
            </a:pPr>
            <a:r>
              <a:rPr b="1" i="0" lang="en-US" sz="3000" u="none">
                <a:solidFill>
                  <a:schemeClr val="dk2"/>
                </a:solidFill>
                <a:latin typeface="Arial"/>
                <a:ea typeface="Arial"/>
                <a:cs typeface="Arial"/>
                <a:sym typeface="Arial"/>
              </a:rPr>
              <a:t>Rational Rose: диаграмма состояний</a:t>
            </a:r>
            <a:endParaRPr/>
          </a:p>
        </p:txBody>
      </p:sp>
      <p:pic>
        <p:nvPicPr>
          <p:cNvPr descr="gl12-13" id="1891" name="Google Shape;1891;p145"/>
          <p:cNvPicPr preferRelativeResize="0"/>
          <p:nvPr>
            <p:ph idx="1" type="body"/>
          </p:nvPr>
        </p:nvPicPr>
        <p:blipFill rotWithShape="1">
          <a:blip r:embed="rId3">
            <a:alphaModFix/>
          </a:blip>
          <a:srcRect b="0" l="0" r="0" t="0"/>
          <a:stretch/>
        </p:blipFill>
        <p:spPr>
          <a:xfrm>
            <a:off x="971550" y="1366837"/>
            <a:ext cx="6840537" cy="4746625"/>
          </a:xfrm>
          <a:prstGeom prst="rect">
            <a:avLst/>
          </a:prstGeom>
          <a:noFill/>
          <a:ln>
            <a:noFill/>
          </a:ln>
        </p:spPr>
      </p:pic>
    </p:spTree>
  </p:cSld>
  <p:clrMapOvr>
    <a:masterClrMapping/>
  </p:clrMapOvr>
</p:sld>
</file>

<file path=ppt/slides/slide1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95" name="Shape 1895"/>
        <p:cNvGrpSpPr/>
        <p:nvPr/>
      </p:nvGrpSpPr>
      <p:grpSpPr>
        <a:xfrm>
          <a:off x="0" y="0"/>
          <a:ext cx="0" cy="0"/>
          <a:chOff x="0" y="0"/>
          <a:chExt cx="0" cy="0"/>
        </a:xfrm>
      </p:grpSpPr>
      <p:sp>
        <p:nvSpPr>
          <p:cNvPr id="1896" name="Google Shape;1896;p146"/>
          <p:cNvSpPr txBox="1"/>
          <p:nvPr/>
        </p:nvSpPr>
        <p:spPr>
          <a:xfrm>
            <a:off x="457200" y="6243637"/>
            <a:ext cx="874712"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ПрИС 2</a:t>
            </a:r>
            <a:endParaRPr/>
          </a:p>
        </p:txBody>
      </p:sp>
      <p:sp>
        <p:nvSpPr>
          <p:cNvPr id="1897" name="Google Shape;1897;p146"/>
          <p:cNvSpPr txBox="1"/>
          <p:nvPr/>
        </p:nvSpPr>
        <p:spPr>
          <a:xfrm>
            <a:off x="1476375" y="6248400"/>
            <a:ext cx="6624637"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Язык UML</a:t>
            </a:r>
            <a:endParaRPr/>
          </a:p>
        </p:txBody>
      </p:sp>
      <p:sp>
        <p:nvSpPr>
          <p:cNvPr id="1898" name="Google Shape;1898;p146"/>
          <p:cNvSpPr txBox="1"/>
          <p:nvPr/>
        </p:nvSpPr>
        <p:spPr>
          <a:xfrm>
            <a:off x="8172450" y="6243637"/>
            <a:ext cx="51435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Garamond"/>
              <a:buNone/>
            </a:pPr>
            <a:fld id="{00000000-1234-1234-1234-123412341234}" type="slidenum">
              <a:rPr b="0" i="0" lang="en-US" sz="1200" u="none">
                <a:solidFill>
                  <a:schemeClr val="dk1"/>
                </a:solidFill>
                <a:latin typeface="Garamond"/>
                <a:ea typeface="Garamond"/>
                <a:cs typeface="Garamond"/>
                <a:sym typeface="Garamond"/>
              </a:rPr>
              <a:t>‹#›</a:t>
            </a:fld>
            <a:endParaRPr/>
          </a:p>
        </p:txBody>
      </p:sp>
      <p:sp>
        <p:nvSpPr>
          <p:cNvPr id="1899" name="Google Shape;1899;p146"/>
          <p:cNvSpPr txBox="1"/>
          <p:nvPr>
            <p:ph type="title"/>
          </p:nvPr>
        </p:nvSpPr>
        <p:spPr>
          <a:xfrm>
            <a:off x="457200" y="277812"/>
            <a:ext cx="8229600" cy="11398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3000"/>
              <a:buFont typeface="Arial"/>
              <a:buNone/>
            </a:pPr>
            <a:r>
              <a:rPr b="1" i="0" lang="en-US" sz="3000" u="none">
                <a:solidFill>
                  <a:schemeClr val="dk2"/>
                </a:solidFill>
                <a:latin typeface="Arial"/>
                <a:ea typeface="Arial"/>
                <a:cs typeface="Arial"/>
                <a:sym typeface="Arial"/>
              </a:rPr>
              <a:t>Rational Rose: диаграмма последовательности</a:t>
            </a:r>
            <a:endParaRPr/>
          </a:p>
        </p:txBody>
      </p:sp>
      <p:pic>
        <p:nvPicPr>
          <p:cNvPr descr="gl12-15" id="1900" name="Google Shape;1900;p146"/>
          <p:cNvPicPr preferRelativeResize="0"/>
          <p:nvPr>
            <p:ph idx="1" type="body"/>
          </p:nvPr>
        </p:nvPicPr>
        <p:blipFill rotWithShape="1">
          <a:blip r:embed="rId3">
            <a:alphaModFix/>
          </a:blip>
          <a:srcRect b="0" l="0" r="0" t="0"/>
          <a:stretch/>
        </p:blipFill>
        <p:spPr>
          <a:xfrm>
            <a:off x="1908175" y="1444625"/>
            <a:ext cx="5184775" cy="4711700"/>
          </a:xfrm>
          <a:prstGeom prst="rect">
            <a:avLst/>
          </a:prstGeom>
          <a:noFill/>
          <a:ln>
            <a:noFill/>
          </a:ln>
        </p:spPr>
      </p:pic>
    </p:spTree>
  </p:cSld>
  <p:clrMapOvr>
    <a:masterClrMapping/>
  </p:clrMapOvr>
</p:sld>
</file>

<file path=ppt/slides/slide1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05" name="Shape 1905"/>
        <p:cNvGrpSpPr/>
        <p:nvPr/>
      </p:nvGrpSpPr>
      <p:grpSpPr>
        <a:xfrm>
          <a:off x="0" y="0"/>
          <a:ext cx="0" cy="0"/>
          <a:chOff x="0" y="0"/>
          <a:chExt cx="0" cy="0"/>
        </a:xfrm>
      </p:grpSpPr>
      <p:sp>
        <p:nvSpPr>
          <p:cNvPr id="1906" name="Google Shape;1906;p147"/>
          <p:cNvSpPr txBox="1"/>
          <p:nvPr/>
        </p:nvSpPr>
        <p:spPr>
          <a:xfrm>
            <a:off x="457200" y="6243637"/>
            <a:ext cx="874712"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ПрИС 2</a:t>
            </a:r>
            <a:endParaRPr/>
          </a:p>
        </p:txBody>
      </p:sp>
      <p:sp>
        <p:nvSpPr>
          <p:cNvPr id="1907" name="Google Shape;1907;p147"/>
          <p:cNvSpPr txBox="1"/>
          <p:nvPr/>
        </p:nvSpPr>
        <p:spPr>
          <a:xfrm>
            <a:off x="1476375" y="6248400"/>
            <a:ext cx="6624637"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Язык UML</a:t>
            </a:r>
            <a:endParaRPr/>
          </a:p>
        </p:txBody>
      </p:sp>
      <p:sp>
        <p:nvSpPr>
          <p:cNvPr id="1908" name="Google Shape;1908;p147"/>
          <p:cNvSpPr txBox="1"/>
          <p:nvPr/>
        </p:nvSpPr>
        <p:spPr>
          <a:xfrm>
            <a:off x="8172450" y="6243637"/>
            <a:ext cx="51435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Garamond"/>
              <a:buNone/>
            </a:pPr>
            <a:fld id="{00000000-1234-1234-1234-123412341234}" type="slidenum">
              <a:rPr b="0" i="0" lang="en-US" sz="1200" u="none">
                <a:solidFill>
                  <a:schemeClr val="dk1"/>
                </a:solidFill>
                <a:latin typeface="Garamond"/>
                <a:ea typeface="Garamond"/>
                <a:cs typeface="Garamond"/>
                <a:sym typeface="Garamond"/>
              </a:rPr>
              <a:t>‹#›</a:t>
            </a:fld>
            <a:endParaRPr/>
          </a:p>
        </p:txBody>
      </p:sp>
      <p:sp>
        <p:nvSpPr>
          <p:cNvPr id="1909" name="Google Shape;1909;p147"/>
          <p:cNvSpPr txBox="1"/>
          <p:nvPr>
            <p:ph type="title"/>
          </p:nvPr>
        </p:nvSpPr>
        <p:spPr>
          <a:xfrm>
            <a:off x="457200" y="277812"/>
            <a:ext cx="8229600" cy="11398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3000"/>
              <a:buFont typeface="Arial"/>
              <a:buNone/>
            </a:pPr>
            <a:r>
              <a:rPr b="1" i="0" lang="en-US" sz="3000" u="none">
                <a:solidFill>
                  <a:schemeClr val="dk2"/>
                </a:solidFill>
                <a:latin typeface="Arial"/>
                <a:ea typeface="Arial"/>
                <a:cs typeface="Arial"/>
                <a:sym typeface="Arial"/>
              </a:rPr>
              <a:t>Rational Rose: диаграмма коммуникации</a:t>
            </a:r>
            <a:endParaRPr/>
          </a:p>
        </p:txBody>
      </p:sp>
      <p:pic>
        <p:nvPicPr>
          <p:cNvPr descr="gl12-17" id="1910" name="Google Shape;1910;p147"/>
          <p:cNvPicPr preferRelativeResize="0"/>
          <p:nvPr>
            <p:ph idx="1" type="body"/>
          </p:nvPr>
        </p:nvPicPr>
        <p:blipFill rotWithShape="1">
          <a:blip r:embed="rId3">
            <a:alphaModFix/>
          </a:blip>
          <a:srcRect b="0" l="0" r="0" t="0"/>
          <a:stretch/>
        </p:blipFill>
        <p:spPr>
          <a:xfrm>
            <a:off x="1835150" y="1373187"/>
            <a:ext cx="5184775" cy="4722812"/>
          </a:xfrm>
          <a:prstGeom prst="rect">
            <a:avLst/>
          </a:prstGeom>
          <a:noFill/>
          <a:ln>
            <a:noFill/>
          </a:ln>
        </p:spPr>
      </p:pic>
    </p:spTree>
  </p:cSld>
  <p:clrMapOvr>
    <a:masterClrMapping/>
  </p:clrMapOvr>
</p:sld>
</file>

<file path=ppt/slides/slide1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14" name="Shape 1914"/>
        <p:cNvGrpSpPr/>
        <p:nvPr/>
      </p:nvGrpSpPr>
      <p:grpSpPr>
        <a:xfrm>
          <a:off x="0" y="0"/>
          <a:ext cx="0" cy="0"/>
          <a:chOff x="0" y="0"/>
          <a:chExt cx="0" cy="0"/>
        </a:xfrm>
      </p:grpSpPr>
      <p:sp>
        <p:nvSpPr>
          <p:cNvPr id="1915" name="Google Shape;1915;p148"/>
          <p:cNvSpPr txBox="1"/>
          <p:nvPr/>
        </p:nvSpPr>
        <p:spPr>
          <a:xfrm>
            <a:off x="457200" y="6243637"/>
            <a:ext cx="874712"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ПрИС 2</a:t>
            </a:r>
            <a:endParaRPr/>
          </a:p>
        </p:txBody>
      </p:sp>
      <p:sp>
        <p:nvSpPr>
          <p:cNvPr id="1916" name="Google Shape;1916;p148"/>
          <p:cNvSpPr txBox="1"/>
          <p:nvPr/>
        </p:nvSpPr>
        <p:spPr>
          <a:xfrm>
            <a:off x="1476375" y="6248400"/>
            <a:ext cx="6624637"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Язык UML</a:t>
            </a:r>
            <a:endParaRPr/>
          </a:p>
        </p:txBody>
      </p:sp>
      <p:sp>
        <p:nvSpPr>
          <p:cNvPr id="1917" name="Google Shape;1917;p148"/>
          <p:cNvSpPr txBox="1"/>
          <p:nvPr/>
        </p:nvSpPr>
        <p:spPr>
          <a:xfrm>
            <a:off x="8172450" y="6243637"/>
            <a:ext cx="51435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Garamond"/>
              <a:buNone/>
            </a:pPr>
            <a:fld id="{00000000-1234-1234-1234-123412341234}" type="slidenum">
              <a:rPr b="0" i="0" lang="en-US" sz="1200" u="none">
                <a:solidFill>
                  <a:schemeClr val="dk1"/>
                </a:solidFill>
                <a:latin typeface="Garamond"/>
                <a:ea typeface="Garamond"/>
                <a:cs typeface="Garamond"/>
                <a:sym typeface="Garamond"/>
              </a:rPr>
              <a:t>‹#›</a:t>
            </a:fld>
            <a:endParaRPr/>
          </a:p>
        </p:txBody>
      </p:sp>
      <p:sp>
        <p:nvSpPr>
          <p:cNvPr id="1918" name="Google Shape;1918;p148"/>
          <p:cNvSpPr txBox="1"/>
          <p:nvPr>
            <p:ph type="title"/>
          </p:nvPr>
        </p:nvSpPr>
        <p:spPr>
          <a:xfrm>
            <a:off x="457200" y="277812"/>
            <a:ext cx="8229600" cy="11398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3000"/>
              <a:buFont typeface="Arial"/>
              <a:buNone/>
            </a:pPr>
            <a:r>
              <a:rPr b="1" i="0" lang="en-US" sz="3000" u="none">
                <a:solidFill>
                  <a:schemeClr val="dk2"/>
                </a:solidFill>
                <a:latin typeface="Arial"/>
                <a:ea typeface="Arial"/>
                <a:cs typeface="Arial"/>
                <a:sym typeface="Arial"/>
              </a:rPr>
              <a:t>Rational Rose: диаграмма компонентов</a:t>
            </a:r>
            <a:endParaRPr/>
          </a:p>
        </p:txBody>
      </p:sp>
      <p:pic>
        <p:nvPicPr>
          <p:cNvPr descr="gl12-19" id="1919" name="Google Shape;1919;p148"/>
          <p:cNvPicPr preferRelativeResize="0"/>
          <p:nvPr>
            <p:ph idx="1" type="body"/>
          </p:nvPr>
        </p:nvPicPr>
        <p:blipFill rotWithShape="1">
          <a:blip r:embed="rId3">
            <a:alphaModFix/>
          </a:blip>
          <a:srcRect b="0" l="0" r="0" t="0"/>
          <a:stretch/>
        </p:blipFill>
        <p:spPr>
          <a:xfrm>
            <a:off x="1116012" y="1404937"/>
            <a:ext cx="6624637" cy="4716462"/>
          </a:xfrm>
          <a:prstGeom prst="rect">
            <a:avLst/>
          </a:prstGeom>
          <a:noFill/>
          <a:ln>
            <a:noFill/>
          </a:ln>
        </p:spPr>
      </p:pic>
    </p:spTree>
  </p:cSld>
  <p:clrMapOvr>
    <a:masterClrMapping/>
  </p:clrMapOvr>
</p:sld>
</file>

<file path=ppt/slides/slide1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23" name="Shape 1923"/>
        <p:cNvGrpSpPr/>
        <p:nvPr/>
      </p:nvGrpSpPr>
      <p:grpSpPr>
        <a:xfrm>
          <a:off x="0" y="0"/>
          <a:ext cx="0" cy="0"/>
          <a:chOff x="0" y="0"/>
          <a:chExt cx="0" cy="0"/>
        </a:xfrm>
      </p:grpSpPr>
      <p:sp>
        <p:nvSpPr>
          <p:cNvPr id="1924" name="Google Shape;1924;p149"/>
          <p:cNvSpPr txBox="1"/>
          <p:nvPr/>
        </p:nvSpPr>
        <p:spPr>
          <a:xfrm>
            <a:off x="457200" y="6243637"/>
            <a:ext cx="874712"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ПрИС 2</a:t>
            </a:r>
            <a:endParaRPr/>
          </a:p>
        </p:txBody>
      </p:sp>
      <p:sp>
        <p:nvSpPr>
          <p:cNvPr id="1925" name="Google Shape;1925;p149"/>
          <p:cNvSpPr txBox="1"/>
          <p:nvPr/>
        </p:nvSpPr>
        <p:spPr>
          <a:xfrm>
            <a:off x="1476375" y="6248400"/>
            <a:ext cx="6624637"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Язык UML</a:t>
            </a:r>
            <a:endParaRPr/>
          </a:p>
        </p:txBody>
      </p:sp>
      <p:sp>
        <p:nvSpPr>
          <p:cNvPr id="1926" name="Google Shape;1926;p149"/>
          <p:cNvSpPr txBox="1"/>
          <p:nvPr/>
        </p:nvSpPr>
        <p:spPr>
          <a:xfrm>
            <a:off x="8172450" y="6243637"/>
            <a:ext cx="51435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Garamond"/>
              <a:buNone/>
            </a:pPr>
            <a:fld id="{00000000-1234-1234-1234-123412341234}" type="slidenum">
              <a:rPr b="0" i="0" lang="en-US" sz="1200" u="none">
                <a:solidFill>
                  <a:schemeClr val="dk1"/>
                </a:solidFill>
                <a:latin typeface="Garamond"/>
                <a:ea typeface="Garamond"/>
                <a:cs typeface="Garamond"/>
                <a:sym typeface="Garamond"/>
              </a:rPr>
              <a:t>‹#›</a:t>
            </a:fld>
            <a:endParaRPr/>
          </a:p>
        </p:txBody>
      </p:sp>
      <p:sp>
        <p:nvSpPr>
          <p:cNvPr id="1927" name="Google Shape;1927;p149"/>
          <p:cNvSpPr txBox="1"/>
          <p:nvPr>
            <p:ph type="title"/>
          </p:nvPr>
        </p:nvSpPr>
        <p:spPr>
          <a:xfrm>
            <a:off x="457200" y="277812"/>
            <a:ext cx="8229600" cy="11398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3000"/>
              <a:buFont typeface="Arial"/>
              <a:buNone/>
            </a:pPr>
            <a:r>
              <a:rPr b="1" i="0" lang="en-US" sz="3000" u="none">
                <a:solidFill>
                  <a:schemeClr val="dk2"/>
                </a:solidFill>
                <a:latin typeface="Arial"/>
                <a:ea typeface="Arial"/>
                <a:cs typeface="Arial"/>
                <a:sym typeface="Arial"/>
              </a:rPr>
              <a:t>Rational Rose: диаграмма топологии</a:t>
            </a:r>
            <a:endParaRPr/>
          </a:p>
        </p:txBody>
      </p:sp>
      <p:pic>
        <p:nvPicPr>
          <p:cNvPr descr="gl12-21" id="1928" name="Google Shape;1928;p149"/>
          <p:cNvPicPr preferRelativeResize="0"/>
          <p:nvPr>
            <p:ph idx="1" type="body"/>
          </p:nvPr>
        </p:nvPicPr>
        <p:blipFill rotWithShape="1">
          <a:blip r:embed="rId3">
            <a:alphaModFix/>
          </a:blip>
          <a:srcRect b="0" l="0" r="0" t="0"/>
          <a:stretch/>
        </p:blipFill>
        <p:spPr>
          <a:xfrm>
            <a:off x="1476375" y="1265237"/>
            <a:ext cx="5759450" cy="4838700"/>
          </a:xfrm>
          <a:prstGeom prst="rect">
            <a:avLst/>
          </a:prstGeom>
          <a:noFill/>
          <a:ln>
            <a:noFill/>
          </a:ln>
        </p:spPr>
      </p:pic>
    </p:spTree>
  </p:cSld>
  <p:clrMapOvr>
    <a:masterClrMapping/>
  </p:clrMapOvr>
</p:sld>
</file>

<file path=ppt/slides/slide1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32" name="Shape 1932"/>
        <p:cNvGrpSpPr/>
        <p:nvPr/>
      </p:nvGrpSpPr>
      <p:grpSpPr>
        <a:xfrm>
          <a:off x="0" y="0"/>
          <a:ext cx="0" cy="0"/>
          <a:chOff x="0" y="0"/>
          <a:chExt cx="0" cy="0"/>
        </a:xfrm>
      </p:grpSpPr>
      <p:sp>
        <p:nvSpPr>
          <p:cNvPr id="1933" name="Google Shape;1933;p150"/>
          <p:cNvSpPr txBox="1"/>
          <p:nvPr/>
        </p:nvSpPr>
        <p:spPr>
          <a:xfrm>
            <a:off x="457200" y="6243637"/>
            <a:ext cx="874712"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ПрИС 2</a:t>
            </a:r>
            <a:endParaRPr/>
          </a:p>
        </p:txBody>
      </p:sp>
      <p:sp>
        <p:nvSpPr>
          <p:cNvPr id="1934" name="Google Shape;1934;p150"/>
          <p:cNvSpPr txBox="1"/>
          <p:nvPr/>
        </p:nvSpPr>
        <p:spPr>
          <a:xfrm>
            <a:off x="1476375" y="6248400"/>
            <a:ext cx="6624637"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Язык UML</a:t>
            </a:r>
            <a:endParaRPr/>
          </a:p>
        </p:txBody>
      </p:sp>
      <p:sp>
        <p:nvSpPr>
          <p:cNvPr id="1935" name="Google Shape;1935;p150"/>
          <p:cNvSpPr txBox="1"/>
          <p:nvPr/>
        </p:nvSpPr>
        <p:spPr>
          <a:xfrm>
            <a:off x="8172450" y="6243637"/>
            <a:ext cx="51435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Garamond"/>
              <a:buNone/>
            </a:pPr>
            <a:fld id="{00000000-1234-1234-1234-123412341234}" type="slidenum">
              <a:rPr b="0" i="0" lang="en-US" sz="1200" u="none">
                <a:solidFill>
                  <a:schemeClr val="dk1"/>
                </a:solidFill>
                <a:latin typeface="Garamond"/>
                <a:ea typeface="Garamond"/>
                <a:cs typeface="Garamond"/>
                <a:sym typeface="Garamond"/>
              </a:rPr>
              <a:t>‹#›</a:t>
            </a:fld>
            <a:endParaRPr/>
          </a:p>
        </p:txBody>
      </p:sp>
      <p:sp>
        <p:nvSpPr>
          <p:cNvPr id="1936" name="Google Shape;1936;p150"/>
          <p:cNvSpPr txBox="1"/>
          <p:nvPr>
            <p:ph type="title"/>
          </p:nvPr>
        </p:nvSpPr>
        <p:spPr>
          <a:xfrm>
            <a:off x="457200" y="277812"/>
            <a:ext cx="8229600" cy="11398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3000"/>
              <a:buFont typeface="Arial"/>
              <a:buNone/>
            </a:pPr>
            <a:r>
              <a:rPr b="1" i="0" lang="en-US" sz="3000" u="none">
                <a:solidFill>
                  <a:schemeClr val="dk2"/>
                </a:solidFill>
                <a:latin typeface="Arial"/>
                <a:ea typeface="Arial"/>
                <a:cs typeface="Arial"/>
                <a:sym typeface="Arial"/>
              </a:rPr>
              <a:t>Заключение</a:t>
            </a:r>
            <a:endParaRPr/>
          </a:p>
        </p:txBody>
      </p:sp>
      <p:sp>
        <p:nvSpPr>
          <p:cNvPr id="1937" name="Google Shape;1937;p150"/>
          <p:cNvSpPr txBox="1"/>
          <p:nvPr>
            <p:ph idx="1" type="body"/>
          </p:nvPr>
        </p:nvSpPr>
        <p:spPr>
          <a:xfrm>
            <a:off x="457200" y="1600200"/>
            <a:ext cx="8229600" cy="4530725"/>
          </a:xfrm>
          <a:prstGeom prst="rect">
            <a:avLst/>
          </a:prstGeom>
          <a:noFill/>
          <a:ln>
            <a:noFill/>
          </a:ln>
        </p:spPr>
        <p:txBody>
          <a:bodyPr anchorCtr="0" anchor="t" bIns="45700" lIns="91425" spcFirstLastPara="1" rIns="91425" wrap="square" tIns="45700">
            <a:noAutofit/>
          </a:bodyPr>
          <a:lstStyle/>
          <a:p>
            <a:pPr indent="-325436" lvl="1" marL="669925" rtl="0" algn="l">
              <a:lnSpc>
                <a:spcPct val="100000"/>
              </a:lnSpc>
              <a:spcBef>
                <a:spcPts val="0"/>
              </a:spcBef>
              <a:spcAft>
                <a:spcPts val="0"/>
              </a:spcAft>
              <a:buClr>
                <a:schemeClr val="accent2"/>
              </a:buClr>
              <a:buSzPts val="1560"/>
              <a:buFont typeface="Noto Sans Symbols"/>
              <a:buChar char="❑"/>
            </a:pPr>
            <a:r>
              <a:rPr b="0" i="0" lang="en-US" sz="2600" u="none">
                <a:solidFill>
                  <a:schemeClr val="dk1"/>
                </a:solidFill>
                <a:latin typeface="Arial"/>
                <a:ea typeface="Arial"/>
                <a:cs typeface="Arial"/>
                <a:sym typeface="Arial"/>
              </a:rPr>
              <a:t>UML – объектно-ориентированный метод разработки программного обеспечения</a:t>
            </a:r>
            <a:endParaRPr/>
          </a:p>
          <a:p>
            <a:pPr indent="-325436" lvl="1" marL="669925" rtl="0" algn="l">
              <a:lnSpc>
                <a:spcPct val="100000"/>
              </a:lnSpc>
              <a:spcBef>
                <a:spcPts val="520"/>
              </a:spcBef>
              <a:spcAft>
                <a:spcPts val="0"/>
              </a:spcAft>
              <a:buClr>
                <a:schemeClr val="accent2"/>
              </a:buClr>
              <a:buSzPts val="1560"/>
              <a:buFont typeface="Noto Sans Symbols"/>
              <a:buChar char="❑"/>
            </a:pPr>
            <a:r>
              <a:rPr b="0" i="0" lang="en-US" sz="2600" u="none">
                <a:solidFill>
                  <a:schemeClr val="dk1"/>
                </a:solidFill>
                <a:latin typeface="Arial"/>
                <a:ea typeface="Arial"/>
                <a:cs typeface="Arial"/>
                <a:sym typeface="Arial"/>
              </a:rPr>
              <a:t>UML включает 8 основных диаграмм (сценариев, классов, деятельности, состояний, последовательности, коммуникации, компонентов, топологии)</a:t>
            </a:r>
            <a:endParaRPr/>
          </a:p>
          <a:p>
            <a:pPr indent="-325436" lvl="1" marL="669925" rtl="0" algn="l">
              <a:lnSpc>
                <a:spcPct val="100000"/>
              </a:lnSpc>
              <a:spcBef>
                <a:spcPts val="520"/>
              </a:spcBef>
              <a:spcAft>
                <a:spcPts val="0"/>
              </a:spcAft>
              <a:buClr>
                <a:schemeClr val="accent2"/>
              </a:buClr>
              <a:buSzPts val="1560"/>
              <a:buFont typeface="Noto Sans Symbols"/>
              <a:buChar char="❑"/>
            </a:pPr>
            <a:r>
              <a:rPr b="0" i="0" lang="en-US" sz="2600" u="none">
                <a:solidFill>
                  <a:schemeClr val="dk1"/>
                </a:solidFill>
                <a:latin typeface="Arial"/>
                <a:ea typeface="Arial"/>
                <a:cs typeface="Arial"/>
                <a:sym typeface="Arial"/>
              </a:rPr>
              <a:t>CASE системы – программные средства, поддерживающие процессы создания и сопровождения ИС</a:t>
            </a:r>
            <a:endParaRPr/>
          </a:p>
          <a:p>
            <a:pPr indent="-235584" lvl="0" marL="342900" rtl="0" algn="l">
              <a:spcBef>
                <a:spcPts val="520"/>
              </a:spcBef>
              <a:spcAft>
                <a:spcPts val="0"/>
              </a:spcAft>
              <a:buSzPts val="1690"/>
              <a:buNone/>
            </a:pPr>
            <a:r>
              <a:t/>
            </a:r>
            <a:endParaRPr b="0" i="0" sz="2600" u="none">
              <a:solidFill>
                <a:schemeClr val="dk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6" name="Shape 236"/>
        <p:cNvGrpSpPr/>
        <p:nvPr/>
      </p:nvGrpSpPr>
      <p:grpSpPr>
        <a:xfrm>
          <a:off x="0" y="0"/>
          <a:ext cx="0" cy="0"/>
          <a:chOff x="0" y="0"/>
          <a:chExt cx="0" cy="0"/>
        </a:xfrm>
      </p:grpSpPr>
      <p:sp>
        <p:nvSpPr>
          <p:cNvPr id="237" name="Google Shape;237;p29"/>
          <p:cNvSpPr txBox="1"/>
          <p:nvPr/>
        </p:nvSpPr>
        <p:spPr>
          <a:xfrm>
            <a:off x="457200" y="6243637"/>
            <a:ext cx="874712"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ПрИС 2</a:t>
            </a:r>
            <a:endParaRPr/>
          </a:p>
        </p:txBody>
      </p:sp>
      <p:sp>
        <p:nvSpPr>
          <p:cNvPr id="238" name="Google Shape;238;p29"/>
          <p:cNvSpPr txBox="1"/>
          <p:nvPr/>
        </p:nvSpPr>
        <p:spPr>
          <a:xfrm>
            <a:off x="1476375" y="6248400"/>
            <a:ext cx="6624637"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Язык UML</a:t>
            </a:r>
            <a:endParaRPr/>
          </a:p>
        </p:txBody>
      </p:sp>
      <p:sp>
        <p:nvSpPr>
          <p:cNvPr id="239" name="Google Shape;239;p29"/>
          <p:cNvSpPr txBox="1"/>
          <p:nvPr/>
        </p:nvSpPr>
        <p:spPr>
          <a:xfrm>
            <a:off x="8172450" y="6243637"/>
            <a:ext cx="51435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Garamond"/>
              <a:buNone/>
            </a:pPr>
            <a:fld id="{00000000-1234-1234-1234-123412341234}" type="slidenum">
              <a:rPr b="0" i="0" lang="en-US" sz="1200" u="none">
                <a:solidFill>
                  <a:schemeClr val="dk1"/>
                </a:solidFill>
                <a:latin typeface="Garamond"/>
                <a:ea typeface="Garamond"/>
                <a:cs typeface="Garamond"/>
                <a:sym typeface="Garamond"/>
              </a:rPr>
              <a:t>‹#›</a:t>
            </a:fld>
            <a:endParaRPr/>
          </a:p>
        </p:txBody>
      </p:sp>
      <p:sp>
        <p:nvSpPr>
          <p:cNvPr id="240" name="Google Shape;240;p29"/>
          <p:cNvSpPr txBox="1"/>
          <p:nvPr>
            <p:ph type="title"/>
          </p:nvPr>
        </p:nvSpPr>
        <p:spPr>
          <a:xfrm>
            <a:off x="457200" y="277812"/>
            <a:ext cx="8229600" cy="11398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3000"/>
              <a:buFont typeface="Arial"/>
              <a:buNone/>
            </a:pPr>
            <a:r>
              <a:rPr b="1" i="0" lang="en-US" sz="3000" u="none">
                <a:solidFill>
                  <a:schemeClr val="dk2"/>
                </a:solidFill>
                <a:latin typeface="Arial"/>
                <a:ea typeface="Arial"/>
                <a:cs typeface="Arial"/>
                <a:sym typeface="Arial"/>
              </a:rPr>
              <a:t>Диаграмма сценариев: элементы</a:t>
            </a:r>
            <a:endParaRPr/>
          </a:p>
        </p:txBody>
      </p:sp>
      <p:sp>
        <p:nvSpPr>
          <p:cNvPr id="241" name="Google Shape;241;p29"/>
          <p:cNvSpPr txBox="1"/>
          <p:nvPr>
            <p:ph idx="1" type="body"/>
          </p:nvPr>
        </p:nvSpPr>
        <p:spPr>
          <a:xfrm>
            <a:off x="3492500" y="1600200"/>
            <a:ext cx="5194300" cy="4530725"/>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SzPts val="1690"/>
              <a:buNone/>
            </a:pPr>
            <a:r>
              <a:rPr b="1" i="0" lang="en-US" sz="2600" u="none">
                <a:solidFill>
                  <a:schemeClr val="dk1"/>
                </a:solidFill>
                <a:latin typeface="Arial"/>
                <a:ea typeface="Arial"/>
                <a:cs typeface="Arial"/>
                <a:sym typeface="Arial"/>
              </a:rPr>
              <a:t>Примечание</a:t>
            </a:r>
            <a:endParaRPr/>
          </a:p>
          <a:p>
            <a:pPr indent="-342900" lvl="0" marL="342900" rtl="0" algn="l">
              <a:lnSpc>
                <a:spcPct val="100000"/>
              </a:lnSpc>
              <a:spcBef>
                <a:spcPts val="520"/>
              </a:spcBef>
              <a:spcAft>
                <a:spcPts val="0"/>
              </a:spcAft>
              <a:buSzPts val="1690"/>
              <a:buNone/>
            </a:pPr>
            <a:r>
              <a:t/>
            </a:r>
            <a:endParaRPr b="0" i="0" sz="2600" u="none">
              <a:solidFill>
                <a:schemeClr val="dk1"/>
              </a:solidFill>
              <a:latin typeface="Arial"/>
              <a:ea typeface="Arial"/>
              <a:cs typeface="Arial"/>
              <a:sym typeface="Arial"/>
            </a:endParaRPr>
          </a:p>
          <a:p>
            <a:pPr indent="-342900" lvl="0" marL="342900" rtl="0" algn="l">
              <a:lnSpc>
                <a:spcPct val="100000"/>
              </a:lnSpc>
              <a:spcBef>
                <a:spcPts val="520"/>
              </a:spcBef>
              <a:spcAft>
                <a:spcPts val="0"/>
              </a:spcAft>
              <a:buSzPts val="1690"/>
              <a:buNone/>
            </a:pPr>
            <a:r>
              <a:rPr b="0" i="0" lang="en-US" sz="2600" u="none">
                <a:solidFill>
                  <a:schemeClr val="dk1"/>
                </a:solidFill>
                <a:latin typeface="Arial"/>
                <a:ea typeface="Arial"/>
                <a:cs typeface="Arial"/>
                <a:sym typeface="Arial"/>
              </a:rPr>
              <a:t>Примечание предназначено для включения в модель произвольной текстовой информации, имеющей непосредственное отношение к контексту разрабатываемого проекта </a:t>
            </a:r>
            <a:endParaRPr/>
          </a:p>
          <a:p>
            <a:pPr indent="-235584" lvl="0" marL="342900" rtl="0" algn="l">
              <a:spcBef>
                <a:spcPts val="520"/>
              </a:spcBef>
              <a:spcAft>
                <a:spcPts val="0"/>
              </a:spcAft>
              <a:buSzPts val="1690"/>
              <a:buNone/>
            </a:pPr>
            <a:r>
              <a:t/>
            </a:r>
            <a:endParaRPr b="0" i="0" sz="2600" u="none">
              <a:solidFill>
                <a:schemeClr val="dk1"/>
              </a:solidFill>
              <a:latin typeface="Arial"/>
              <a:ea typeface="Arial"/>
              <a:cs typeface="Arial"/>
              <a:sym typeface="Arial"/>
            </a:endParaRPr>
          </a:p>
        </p:txBody>
      </p:sp>
      <p:sp>
        <p:nvSpPr>
          <p:cNvPr id="242" name="Google Shape;242;p29"/>
          <p:cNvSpPr/>
          <p:nvPr/>
        </p:nvSpPr>
        <p:spPr>
          <a:xfrm flipH="1" rot="10800000">
            <a:off x="611187" y="3068637"/>
            <a:ext cx="2016125" cy="1512887"/>
          </a:xfrm>
          <a:prstGeom prst="foldedCorner">
            <a:avLst>
              <a:gd fmla="val 16667" name="adj"/>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Текст</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7" name="Shape 247"/>
        <p:cNvGrpSpPr/>
        <p:nvPr/>
      </p:nvGrpSpPr>
      <p:grpSpPr>
        <a:xfrm>
          <a:off x="0" y="0"/>
          <a:ext cx="0" cy="0"/>
          <a:chOff x="0" y="0"/>
          <a:chExt cx="0" cy="0"/>
        </a:xfrm>
      </p:grpSpPr>
      <p:sp>
        <p:nvSpPr>
          <p:cNvPr id="248" name="Google Shape;248;p30"/>
          <p:cNvSpPr txBox="1"/>
          <p:nvPr/>
        </p:nvSpPr>
        <p:spPr>
          <a:xfrm>
            <a:off x="457200" y="6243637"/>
            <a:ext cx="874712"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ПрИС 2</a:t>
            </a:r>
            <a:endParaRPr/>
          </a:p>
        </p:txBody>
      </p:sp>
      <p:sp>
        <p:nvSpPr>
          <p:cNvPr id="249" name="Google Shape;249;p30"/>
          <p:cNvSpPr txBox="1"/>
          <p:nvPr/>
        </p:nvSpPr>
        <p:spPr>
          <a:xfrm>
            <a:off x="1476375" y="6248400"/>
            <a:ext cx="6624637"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Язык UML</a:t>
            </a:r>
            <a:endParaRPr/>
          </a:p>
        </p:txBody>
      </p:sp>
      <p:sp>
        <p:nvSpPr>
          <p:cNvPr id="250" name="Google Shape;250;p30"/>
          <p:cNvSpPr txBox="1"/>
          <p:nvPr/>
        </p:nvSpPr>
        <p:spPr>
          <a:xfrm>
            <a:off x="8172450" y="6243637"/>
            <a:ext cx="51435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Garamond"/>
              <a:buNone/>
            </a:pPr>
            <a:fld id="{00000000-1234-1234-1234-123412341234}" type="slidenum">
              <a:rPr b="0" i="0" lang="en-US" sz="1200" u="none">
                <a:solidFill>
                  <a:schemeClr val="dk1"/>
                </a:solidFill>
                <a:latin typeface="Garamond"/>
                <a:ea typeface="Garamond"/>
                <a:cs typeface="Garamond"/>
                <a:sym typeface="Garamond"/>
              </a:rPr>
              <a:t>‹#›</a:t>
            </a:fld>
            <a:endParaRPr/>
          </a:p>
        </p:txBody>
      </p:sp>
      <p:sp>
        <p:nvSpPr>
          <p:cNvPr id="251" name="Google Shape;251;p30"/>
          <p:cNvSpPr txBox="1"/>
          <p:nvPr>
            <p:ph type="title"/>
          </p:nvPr>
        </p:nvSpPr>
        <p:spPr>
          <a:xfrm>
            <a:off x="457200" y="277812"/>
            <a:ext cx="8229600" cy="11398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3000"/>
              <a:buFont typeface="Arial"/>
              <a:buNone/>
            </a:pPr>
            <a:r>
              <a:rPr b="1" i="0" lang="en-US" sz="3000" u="none">
                <a:solidFill>
                  <a:schemeClr val="dk2"/>
                </a:solidFill>
                <a:latin typeface="Arial"/>
                <a:ea typeface="Arial"/>
                <a:cs typeface="Arial"/>
                <a:sym typeface="Arial"/>
              </a:rPr>
              <a:t>Диаграмма сценариев: примечание</a:t>
            </a:r>
            <a:br>
              <a:rPr b="1" i="0" lang="en-US" sz="3000" u="none">
                <a:solidFill>
                  <a:schemeClr val="dk2"/>
                </a:solidFill>
                <a:latin typeface="Arial"/>
                <a:ea typeface="Arial"/>
                <a:cs typeface="Arial"/>
                <a:sym typeface="Arial"/>
              </a:rPr>
            </a:br>
            <a:r>
              <a:rPr b="1" i="0" lang="en-US" sz="3000" u="none">
                <a:solidFill>
                  <a:schemeClr val="dk2"/>
                </a:solidFill>
                <a:latin typeface="Arial"/>
                <a:ea typeface="Arial"/>
                <a:cs typeface="Arial"/>
                <a:sym typeface="Arial"/>
              </a:rPr>
              <a:t>Пример</a:t>
            </a:r>
            <a:endParaRPr/>
          </a:p>
        </p:txBody>
      </p:sp>
      <p:sp>
        <p:nvSpPr>
          <p:cNvPr id="252" name="Google Shape;252;p30"/>
          <p:cNvSpPr/>
          <p:nvPr/>
        </p:nvSpPr>
        <p:spPr>
          <a:xfrm flipH="1" rot="10800000">
            <a:off x="1476375" y="4221162"/>
            <a:ext cx="2447925" cy="1800225"/>
          </a:xfrm>
          <a:prstGeom prst="foldedCorner">
            <a:avLst>
              <a:gd fmla="val 16667" name="adj"/>
            </a:avLst>
          </a:prstGeom>
          <a:noFill/>
          <a:ln cap="flat" cmpd="sng" w="25400">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dk1"/>
              </a:buClr>
              <a:buSzPts val="2200"/>
              <a:buFont typeface="Arial"/>
              <a:buNone/>
            </a:pPr>
            <a:r>
              <a:rPr b="0" i="0" lang="en-US" sz="2200" u="none">
                <a:solidFill>
                  <a:schemeClr val="dk1"/>
                </a:solidFill>
                <a:latin typeface="Arial"/>
                <a:ea typeface="Arial"/>
                <a:cs typeface="Arial"/>
                <a:sym typeface="Arial"/>
              </a:rPr>
              <a:t>Проверка</a:t>
            </a:r>
            <a:endParaRPr/>
          </a:p>
          <a:p>
            <a:pPr indent="0" lvl="0" marL="0" marR="0" rtl="0" algn="ctr">
              <a:lnSpc>
                <a:spcPct val="100000"/>
              </a:lnSpc>
              <a:spcBef>
                <a:spcPts val="0"/>
              </a:spcBef>
              <a:spcAft>
                <a:spcPts val="0"/>
              </a:spcAft>
              <a:buClr>
                <a:schemeClr val="dk1"/>
              </a:buClr>
              <a:buSzPts val="2200"/>
              <a:buFont typeface="Arial"/>
              <a:buNone/>
            </a:pPr>
            <a:r>
              <a:rPr b="0" i="0" lang="en-US" sz="2200" u="none">
                <a:solidFill>
                  <a:schemeClr val="dk1"/>
                </a:solidFill>
                <a:latin typeface="Arial"/>
                <a:ea typeface="Arial"/>
                <a:cs typeface="Arial"/>
                <a:sym typeface="Arial"/>
              </a:rPr>
              <a:t>выполняется</a:t>
            </a:r>
            <a:endParaRPr/>
          </a:p>
          <a:p>
            <a:pPr indent="0" lvl="0" marL="0" marR="0" rtl="0" algn="ctr">
              <a:lnSpc>
                <a:spcPct val="100000"/>
              </a:lnSpc>
              <a:spcBef>
                <a:spcPts val="0"/>
              </a:spcBef>
              <a:spcAft>
                <a:spcPts val="0"/>
              </a:spcAft>
              <a:buClr>
                <a:schemeClr val="dk1"/>
              </a:buClr>
              <a:buSzPts val="2200"/>
              <a:buFont typeface="Arial"/>
              <a:buNone/>
            </a:pPr>
            <a:r>
              <a:rPr b="0" i="0" lang="en-US" sz="2200" u="none">
                <a:solidFill>
                  <a:schemeClr val="dk1"/>
                </a:solidFill>
                <a:latin typeface="Arial"/>
                <a:ea typeface="Arial"/>
                <a:cs typeface="Arial"/>
                <a:sym typeface="Arial"/>
              </a:rPr>
              <a:t>только по</a:t>
            </a:r>
            <a:endParaRPr/>
          </a:p>
          <a:p>
            <a:pPr indent="0" lvl="0" marL="0" marR="0" rtl="0" algn="ctr">
              <a:lnSpc>
                <a:spcPct val="100000"/>
              </a:lnSpc>
              <a:spcBef>
                <a:spcPts val="0"/>
              </a:spcBef>
              <a:spcAft>
                <a:spcPts val="0"/>
              </a:spcAft>
              <a:buClr>
                <a:schemeClr val="dk1"/>
              </a:buClr>
              <a:buSzPts val="2200"/>
              <a:buFont typeface="Arial"/>
              <a:buNone/>
            </a:pPr>
            <a:r>
              <a:rPr b="0" i="0" lang="en-US" sz="2200" u="none">
                <a:solidFill>
                  <a:schemeClr val="dk1"/>
                </a:solidFill>
                <a:latin typeface="Arial"/>
                <a:ea typeface="Arial"/>
                <a:cs typeface="Arial"/>
                <a:sym typeface="Arial"/>
              </a:rPr>
              <a:t>фамилии клиента</a:t>
            </a:r>
            <a:endParaRPr/>
          </a:p>
        </p:txBody>
      </p:sp>
      <p:sp>
        <p:nvSpPr>
          <p:cNvPr id="253" name="Google Shape;253;p30"/>
          <p:cNvSpPr/>
          <p:nvPr/>
        </p:nvSpPr>
        <p:spPr>
          <a:xfrm>
            <a:off x="468312" y="1628775"/>
            <a:ext cx="4475162" cy="1612900"/>
          </a:xfrm>
          <a:prstGeom prst="ellipse">
            <a:avLst/>
          </a:prstGeom>
          <a:noFill/>
          <a:ln cap="flat" cmpd="sng" w="25400">
            <a:solidFill>
              <a:schemeClr val="dk1"/>
            </a:solidFill>
            <a:prstDash val="solid"/>
            <a:miter lim="800000"/>
            <a:headEnd len="sm" w="sm" type="none"/>
            <a:tailEnd len="sm" w="sm" type="none"/>
          </a:ln>
        </p:spPr>
        <p:txBody>
          <a:bodyPr anchorCtr="0" anchor="ctr" bIns="0" lIns="0" spcFirstLastPara="1" rIns="0" wrap="square" tIns="0">
            <a:noAutofit/>
          </a:bodyPr>
          <a:lstStyle/>
          <a:p>
            <a:pPr indent="-342900" lvl="0" marL="342900" marR="0" rtl="0" algn="ctr">
              <a:lnSpc>
                <a:spcPct val="100000"/>
              </a:lnSpc>
              <a:spcBef>
                <a:spcPts val="0"/>
              </a:spcBef>
              <a:spcAft>
                <a:spcPts val="0"/>
              </a:spcAft>
              <a:buClr>
                <a:schemeClr val="dk1"/>
              </a:buClr>
              <a:buSzPts val="2600"/>
              <a:buFont typeface="Arial"/>
              <a:buNone/>
            </a:pPr>
            <a:r>
              <a:rPr b="0" i="0" lang="en-US" sz="2600" u="none">
                <a:solidFill>
                  <a:schemeClr val="dk1"/>
                </a:solidFill>
                <a:latin typeface="Arial"/>
                <a:ea typeface="Arial"/>
                <a:cs typeface="Arial"/>
                <a:sym typeface="Arial"/>
              </a:rPr>
              <a:t>Проверить наличие</a:t>
            </a:r>
            <a:endParaRPr/>
          </a:p>
          <a:p>
            <a:pPr indent="-342900" lvl="0" marL="342900" marR="0" rtl="0" algn="ctr">
              <a:lnSpc>
                <a:spcPct val="100000"/>
              </a:lnSpc>
              <a:spcBef>
                <a:spcPts val="0"/>
              </a:spcBef>
              <a:spcAft>
                <a:spcPts val="0"/>
              </a:spcAft>
              <a:buClr>
                <a:schemeClr val="dk1"/>
              </a:buClr>
              <a:buSzPts val="2600"/>
              <a:buFont typeface="Arial"/>
              <a:buNone/>
            </a:pPr>
            <a:r>
              <a:rPr b="0" i="0" lang="en-US" sz="2600" u="none">
                <a:solidFill>
                  <a:schemeClr val="dk1"/>
                </a:solidFill>
                <a:latin typeface="Arial"/>
                <a:ea typeface="Arial"/>
                <a:cs typeface="Arial"/>
                <a:sym typeface="Arial"/>
              </a:rPr>
              <a:t>клиента в черном</a:t>
            </a:r>
            <a:endParaRPr/>
          </a:p>
          <a:p>
            <a:pPr indent="-342900" lvl="0" marL="342900" marR="0" rtl="0" algn="ctr">
              <a:lnSpc>
                <a:spcPct val="100000"/>
              </a:lnSpc>
              <a:spcBef>
                <a:spcPts val="0"/>
              </a:spcBef>
              <a:spcAft>
                <a:spcPts val="0"/>
              </a:spcAft>
              <a:buClr>
                <a:schemeClr val="dk1"/>
              </a:buClr>
              <a:buSzPts val="2600"/>
              <a:buFont typeface="Arial"/>
              <a:buNone/>
            </a:pPr>
            <a:r>
              <a:rPr b="0" i="0" lang="en-US" sz="2600" u="none">
                <a:solidFill>
                  <a:schemeClr val="dk1"/>
                </a:solidFill>
                <a:latin typeface="Arial"/>
                <a:ea typeface="Arial"/>
                <a:cs typeface="Arial"/>
                <a:sym typeface="Arial"/>
              </a:rPr>
              <a:t>списке</a:t>
            </a:r>
            <a:endParaRPr/>
          </a:p>
        </p:txBody>
      </p:sp>
      <p:cxnSp>
        <p:nvCxnSpPr>
          <p:cNvPr id="254" name="Google Shape;254;p30"/>
          <p:cNvCxnSpPr/>
          <p:nvPr/>
        </p:nvCxnSpPr>
        <p:spPr>
          <a:xfrm>
            <a:off x="2700337" y="3213100"/>
            <a:ext cx="0" cy="1008062"/>
          </a:xfrm>
          <a:prstGeom prst="straightConnector1">
            <a:avLst/>
          </a:prstGeom>
          <a:noFill/>
          <a:ln cap="flat" cmpd="sng" w="25400">
            <a:solidFill>
              <a:schemeClr val="dk1"/>
            </a:solidFill>
            <a:prstDash val="solid"/>
            <a:miter lim="800000"/>
            <a:headEnd len="med" w="med" type="none"/>
            <a:tailEnd len="med" w="med" type="none"/>
          </a:ln>
        </p:spPr>
      </p:cxnSp>
      <p:pic>
        <p:nvPicPr>
          <p:cNvPr descr="gl/gl4.files/gl4-2.jpg" id="255" name="Google Shape;255;p30"/>
          <p:cNvPicPr preferRelativeResize="0"/>
          <p:nvPr/>
        </p:nvPicPr>
        <p:blipFill rotWithShape="1">
          <a:blip r:embed="rId3">
            <a:alphaModFix/>
          </a:blip>
          <a:srcRect b="0" l="0" r="0" t="0"/>
          <a:stretch/>
        </p:blipFill>
        <p:spPr>
          <a:xfrm>
            <a:off x="6804025" y="1700212"/>
            <a:ext cx="533400" cy="1368425"/>
          </a:xfrm>
          <a:prstGeom prst="rect">
            <a:avLst/>
          </a:prstGeom>
          <a:noFill/>
          <a:ln>
            <a:noFill/>
          </a:ln>
        </p:spPr>
      </p:pic>
      <p:sp>
        <p:nvSpPr>
          <p:cNvPr id="256" name="Google Shape;256;p30"/>
          <p:cNvSpPr txBox="1"/>
          <p:nvPr/>
        </p:nvSpPr>
        <p:spPr>
          <a:xfrm>
            <a:off x="6372225" y="2924175"/>
            <a:ext cx="1544637" cy="42703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200"/>
              <a:buFont typeface="Arial"/>
              <a:buNone/>
            </a:pPr>
            <a:r>
              <a:rPr b="0" i="0" lang="en-US" sz="2200" u="none">
                <a:solidFill>
                  <a:schemeClr val="dk1"/>
                </a:solidFill>
                <a:latin typeface="Arial"/>
                <a:ea typeface="Arial"/>
                <a:cs typeface="Arial"/>
                <a:sym typeface="Arial"/>
              </a:rPr>
              <a:t>Менеджер</a:t>
            </a:r>
            <a:endParaRPr/>
          </a:p>
        </p:txBody>
      </p:sp>
      <p:sp>
        <p:nvSpPr>
          <p:cNvPr id="257" name="Google Shape;257;p30"/>
          <p:cNvSpPr/>
          <p:nvPr/>
        </p:nvSpPr>
        <p:spPr>
          <a:xfrm flipH="1" rot="10800000">
            <a:off x="6011862" y="4221162"/>
            <a:ext cx="2447925" cy="1800225"/>
          </a:xfrm>
          <a:prstGeom prst="foldedCorner">
            <a:avLst>
              <a:gd fmla="val 16667" name="adj"/>
            </a:avLst>
          </a:prstGeom>
          <a:noFill/>
          <a:ln cap="flat" cmpd="sng" w="25400">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dk1"/>
              </a:buClr>
              <a:buSzPts val="2200"/>
              <a:buFont typeface="Arial"/>
              <a:buNone/>
            </a:pPr>
            <a:r>
              <a:rPr b="0" i="0" lang="en-US" sz="2200" u="none">
                <a:solidFill>
                  <a:schemeClr val="dk1"/>
                </a:solidFill>
                <a:latin typeface="Arial"/>
                <a:ea typeface="Arial"/>
                <a:cs typeface="Arial"/>
                <a:sym typeface="Arial"/>
              </a:rPr>
              <a:t>менеджер</a:t>
            </a:r>
            <a:endParaRPr/>
          </a:p>
          <a:p>
            <a:pPr indent="0" lvl="0" marL="0" marR="0" rtl="0" algn="ctr">
              <a:lnSpc>
                <a:spcPct val="100000"/>
              </a:lnSpc>
              <a:spcBef>
                <a:spcPts val="0"/>
              </a:spcBef>
              <a:spcAft>
                <a:spcPts val="0"/>
              </a:spcAft>
              <a:buClr>
                <a:schemeClr val="dk1"/>
              </a:buClr>
              <a:buSzPts val="2200"/>
              <a:buFont typeface="Arial"/>
              <a:buNone/>
            </a:pPr>
            <a:r>
              <a:rPr b="0" i="0" lang="en-US" sz="2200" u="none">
                <a:solidFill>
                  <a:schemeClr val="dk1"/>
                </a:solidFill>
                <a:latin typeface="Arial"/>
                <a:ea typeface="Arial"/>
                <a:cs typeface="Arial"/>
                <a:sym typeface="Arial"/>
              </a:rPr>
              <a:t>может только</a:t>
            </a:r>
            <a:endParaRPr/>
          </a:p>
          <a:p>
            <a:pPr indent="0" lvl="0" marL="0" marR="0" rtl="0" algn="ctr">
              <a:lnSpc>
                <a:spcPct val="100000"/>
              </a:lnSpc>
              <a:spcBef>
                <a:spcPts val="0"/>
              </a:spcBef>
              <a:spcAft>
                <a:spcPts val="0"/>
              </a:spcAft>
              <a:buClr>
                <a:schemeClr val="dk1"/>
              </a:buClr>
              <a:buSzPts val="2200"/>
              <a:buFont typeface="Arial"/>
              <a:buNone/>
            </a:pPr>
            <a:r>
              <a:rPr b="0" i="0" lang="en-US" sz="2200" u="none">
                <a:solidFill>
                  <a:schemeClr val="dk1"/>
                </a:solidFill>
                <a:latin typeface="Arial"/>
                <a:ea typeface="Arial"/>
                <a:cs typeface="Arial"/>
                <a:sym typeface="Arial"/>
              </a:rPr>
              <a:t>просматривать</a:t>
            </a:r>
            <a:endParaRPr/>
          </a:p>
          <a:p>
            <a:pPr indent="0" lvl="0" marL="0" marR="0" rtl="0" algn="ctr">
              <a:lnSpc>
                <a:spcPct val="100000"/>
              </a:lnSpc>
              <a:spcBef>
                <a:spcPts val="0"/>
              </a:spcBef>
              <a:spcAft>
                <a:spcPts val="0"/>
              </a:spcAft>
              <a:buClr>
                <a:schemeClr val="dk1"/>
              </a:buClr>
              <a:buSzPts val="2200"/>
              <a:buFont typeface="Arial"/>
              <a:buNone/>
            </a:pPr>
            <a:r>
              <a:rPr b="0" i="0" lang="en-US" sz="2200" u="none">
                <a:solidFill>
                  <a:schemeClr val="dk1"/>
                </a:solidFill>
                <a:latin typeface="Arial"/>
                <a:ea typeface="Arial"/>
                <a:cs typeface="Arial"/>
                <a:sym typeface="Arial"/>
              </a:rPr>
              <a:t>информацию</a:t>
            </a:r>
            <a:endParaRPr/>
          </a:p>
        </p:txBody>
      </p:sp>
      <p:cxnSp>
        <p:nvCxnSpPr>
          <p:cNvPr id="258" name="Google Shape;258;p30"/>
          <p:cNvCxnSpPr/>
          <p:nvPr/>
        </p:nvCxnSpPr>
        <p:spPr>
          <a:xfrm>
            <a:off x="7092950" y="3357562"/>
            <a:ext cx="0" cy="863600"/>
          </a:xfrm>
          <a:prstGeom prst="straightConnector1">
            <a:avLst/>
          </a:prstGeom>
          <a:noFill/>
          <a:ln cap="flat" cmpd="sng" w="25400">
            <a:solidFill>
              <a:schemeClr val="dk1"/>
            </a:solidFill>
            <a:prstDash val="solid"/>
            <a:miter lim="800000"/>
            <a:headEnd len="med" w="med" type="none"/>
            <a:tailEnd len="med" w="med" type="none"/>
          </a:ln>
        </p:spPr>
      </p:cxn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2" name="Shape 262"/>
        <p:cNvGrpSpPr/>
        <p:nvPr/>
      </p:nvGrpSpPr>
      <p:grpSpPr>
        <a:xfrm>
          <a:off x="0" y="0"/>
          <a:ext cx="0" cy="0"/>
          <a:chOff x="0" y="0"/>
          <a:chExt cx="0" cy="0"/>
        </a:xfrm>
      </p:grpSpPr>
      <p:sp>
        <p:nvSpPr>
          <p:cNvPr id="263" name="Google Shape;263;p31"/>
          <p:cNvSpPr txBox="1"/>
          <p:nvPr/>
        </p:nvSpPr>
        <p:spPr>
          <a:xfrm>
            <a:off x="457200" y="6243637"/>
            <a:ext cx="874712"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ПрИС 2</a:t>
            </a:r>
            <a:endParaRPr/>
          </a:p>
        </p:txBody>
      </p:sp>
      <p:sp>
        <p:nvSpPr>
          <p:cNvPr id="264" name="Google Shape;264;p31"/>
          <p:cNvSpPr txBox="1"/>
          <p:nvPr/>
        </p:nvSpPr>
        <p:spPr>
          <a:xfrm>
            <a:off x="1476375" y="6248400"/>
            <a:ext cx="6624637"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Язык UML</a:t>
            </a:r>
            <a:endParaRPr/>
          </a:p>
        </p:txBody>
      </p:sp>
      <p:sp>
        <p:nvSpPr>
          <p:cNvPr id="265" name="Google Shape;265;p31"/>
          <p:cNvSpPr txBox="1"/>
          <p:nvPr/>
        </p:nvSpPr>
        <p:spPr>
          <a:xfrm>
            <a:off x="8172450" y="6243637"/>
            <a:ext cx="51435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Garamond"/>
              <a:buNone/>
            </a:pPr>
            <a:fld id="{00000000-1234-1234-1234-123412341234}" type="slidenum">
              <a:rPr b="0" i="0" lang="en-US" sz="1200" u="none">
                <a:solidFill>
                  <a:schemeClr val="dk1"/>
                </a:solidFill>
                <a:latin typeface="Garamond"/>
                <a:ea typeface="Garamond"/>
                <a:cs typeface="Garamond"/>
                <a:sym typeface="Garamond"/>
              </a:rPr>
              <a:t>‹#›</a:t>
            </a:fld>
            <a:endParaRPr/>
          </a:p>
        </p:txBody>
      </p:sp>
      <p:sp>
        <p:nvSpPr>
          <p:cNvPr id="266" name="Google Shape;266;p31"/>
          <p:cNvSpPr txBox="1"/>
          <p:nvPr>
            <p:ph type="title"/>
          </p:nvPr>
        </p:nvSpPr>
        <p:spPr>
          <a:xfrm>
            <a:off x="457200" y="277812"/>
            <a:ext cx="8229600" cy="11398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3000"/>
              <a:buFont typeface="Arial"/>
              <a:buNone/>
            </a:pPr>
            <a:r>
              <a:rPr b="1" i="0" lang="en-US" sz="3000" u="none">
                <a:solidFill>
                  <a:schemeClr val="dk2"/>
                </a:solidFill>
                <a:latin typeface="Arial"/>
                <a:ea typeface="Arial"/>
                <a:cs typeface="Arial"/>
                <a:sym typeface="Arial"/>
              </a:rPr>
              <a:t>Диаграмма сценариев: отношения</a:t>
            </a:r>
            <a:endParaRPr/>
          </a:p>
        </p:txBody>
      </p:sp>
      <p:sp>
        <p:nvSpPr>
          <p:cNvPr id="267" name="Google Shape;267;p31"/>
          <p:cNvSpPr txBox="1"/>
          <p:nvPr>
            <p:ph idx="1" type="body"/>
          </p:nvPr>
        </p:nvSpPr>
        <p:spPr>
          <a:xfrm>
            <a:off x="457200" y="1844675"/>
            <a:ext cx="8229600" cy="4286250"/>
          </a:xfrm>
          <a:prstGeom prst="rect">
            <a:avLst/>
          </a:prstGeom>
          <a:noFill/>
          <a:ln>
            <a:noFill/>
          </a:ln>
        </p:spPr>
        <p:txBody>
          <a:bodyPr anchorCtr="0" anchor="t" bIns="45700" lIns="91425" spcFirstLastPara="1" rIns="91425" wrap="square" tIns="45700">
            <a:noAutofit/>
          </a:bodyPr>
          <a:lstStyle/>
          <a:p>
            <a:pPr indent="-325436" lvl="1" marL="669925" rtl="0" algn="l">
              <a:lnSpc>
                <a:spcPct val="100000"/>
              </a:lnSpc>
              <a:spcBef>
                <a:spcPts val="0"/>
              </a:spcBef>
              <a:spcAft>
                <a:spcPts val="0"/>
              </a:spcAft>
              <a:buClr>
                <a:schemeClr val="accent2"/>
              </a:buClr>
              <a:buSzPts val="1560"/>
              <a:buFont typeface="Noto Sans Symbols"/>
              <a:buChar char="❑"/>
            </a:pPr>
            <a:r>
              <a:rPr b="0" i="0" lang="en-US" sz="2600" u="none">
                <a:solidFill>
                  <a:schemeClr val="dk1"/>
                </a:solidFill>
                <a:latin typeface="Arial"/>
                <a:ea typeface="Arial"/>
                <a:cs typeface="Arial"/>
                <a:sym typeface="Arial"/>
              </a:rPr>
              <a:t>отношение ассоциации (association)</a:t>
            </a:r>
            <a:endParaRPr/>
          </a:p>
          <a:p>
            <a:pPr indent="-325436" lvl="1" marL="669925" rtl="0" algn="l">
              <a:lnSpc>
                <a:spcPct val="100000"/>
              </a:lnSpc>
              <a:spcBef>
                <a:spcPts val="520"/>
              </a:spcBef>
              <a:spcAft>
                <a:spcPts val="0"/>
              </a:spcAft>
              <a:buClr>
                <a:schemeClr val="accent2"/>
              </a:buClr>
              <a:buSzPts val="1560"/>
              <a:buFont typeface="Noto Sans Symbols"/>
              <a:buChar char="❑"/>
            </a:pPr>
            <a:r>
              <a:rPr b="0" i="0" lang="en-US" sz="2600" u="none">
                <a:solidFill>
                  <a:schemeClr val="dk1"/>
                </a:solidFill>
                <a:latin typeface="Arial"/>
                <a:ea typeface="Arial"/>
                <a:cs typeface="Arial"/>
                <a:sym typeface="Arial"/>
              </a:rPr>
              <a:t>отношение включения (include)</a:t>
            </a:r>
            <a:endParaRPr/>
          </a:p>
          <a:p>
            <a:pPr indent="-325436" lvl="1" marL="669925" rtl="0" algn="l">
              <a:lnSpc>
                <a:spcPct val="100000"/>
              </a:lnSpc>
              <a:spcBef>
                <a:spcPts val="520"/>
              </a:spcBef>
              <a:spcAft>
                <a:spcPts val="0"/>
              </a:spcAft>
              <a:buClr>
                <a:schemeClr val="accent2"/>
              </a:buClr>
              <a:buSzPts val="1560"/>
              <a:buFont typeface="Noto Sans Symbols"/>
              <a:buChar char="❑"/>
            </a:pPr>
            <a:r>
              <a:rPr b="0" i="0" lang="en-US" sz="2600" u="none">
                <a:solidFill>
                  <a:schemeClr val="dk1"/>
                </a:solidFill>
                <a:latin typeface="Arial"/>
                <a:ea typeface="Arial"/>
                <a:cs typeface="Arial"/>
                <a:sym typeface="Arial"/>
              </a:rPr>
              <a:t>отношение расширения (extend)</a:t>
            </a:r>
            <a:endParaRPr/>
          </a:p>
          <a:p>
            <a:pPr indent="-325436" lvl="1" marL="669925" rtl="0" algn="l">
              <a:lnSpc>
                <a:spcPct val="100000"/>
              </a:lnSpc>
              <a:spcBef>
                <a:spcPts val="520"/>
              </a:spcBef>
              <a:spcAft>
                <a:spcPts val="0"/>
              </a:spcAft>
              <a:buClr>
                <a:schemeClr val="accent2"/>
              </a:buClr>
              <a:buSzPts val="1560"/>
              <a:buFont typeface="Noto Sans Symbols"/>
              <a:buChar char="❑"/>
            </a:pPr>
            <a:r>
              <a:rPr b="0" i="0" lang="en-US" sz="2600" u="none">
                <a:solidFill>
                  <a:schemeClr val="dk1"/>
                </a:solidFill>
                <a:latin typeface="Arial"/>
                <a:ea typeface="Arial"/>
                <a:cs typeface="Arial"/>
                <a:sym typeface="Arial"/>
              </a:rPr>
              <a:t>отношение обобщения (generalization)</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2" name="Shape 272"/>
        <p:cNvGrpSpPr/>
        <p:nvPr/>
      </p:nvGrpSpPr>
      <p:grpSpPr>
        <a:xfrm>
          <a:off x="0" y="0"/>
          <a:ext cx="0" cy="0"/>
          <a:chOff x="0" y="0"/>
          <a:chExt cx="0" cy="0"/>
        </a:xfrm>
      </p:grpSpPr>
      <p:sp>
        <p:nvSpPr>
          <p:cNvPr id="273" name="Google Shape;273;p32"/>
          <p:cNvSpPr txBox="1"/>
          <p:nvPr/>
        </p:nvSpPr>
        <p:spPr>
          <a:xfrm>
            <a:off x="457200" y="6243637"/>
            <a:ext cx="874712"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ПрИС 2</a:t>
            </a:r>
            <a:endParaRPr/>
          </a:p>
        </p:txBody>
      </p:sp>
      <p:sp>
        <p:nvSpPr>
          <p:cNvPr id="274" name="Google Shape;274;p32"/>
          <p:cNvSpPr txBox="1"/>
          <p:nvPr/>
        </p:nvSpPr>
        <p:spPr>
          <a:xfrm>
            <a:off x="1476375" y="6248400"/>
            <a:ext cx="6624637"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Язык UML</a:t>
            </a:r>
            <a:endParaRPr/>
          </a:p>
        </p:txBody>
      </p:sp>
      <p:sp>
        <p:nvSpPr>
          <p:cNvPr id="275" name="Google Shape;275;p32"/>
          <p:cNvSpPr txBox="1"/>
          <p:nvPr/>
        </p:nvSpPr>
        <p:spPr>
          <a:xfrm>
            <a:off x="8172450" y="6243637"/>
            <a:ext cx="51435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Garamond"/>
              <a:buNone/>
            </a:pPr>
            <a:fld id="{00000000-1234-1234-1234-123412341234}" type="slidenum">
              <a:rPr b="0" i="0" lang="en-US" sz="1200" u="none">
                <a:solidFill>
                  <a:schemeClr val="dk1"/>
                </a:solidFill>
                <a:latin typeface="Garamond"/>
                <a:ea typeface="Garamond"/>
                <a:cs typeface="Garamond"/>
                <a:sym typeface="Garamond"/>
              </a:rPr>
              <a:t>‹#›</a:t>
            </a:fld>
            <a:endParaRPr/>
          </a:p>
        </p:txBody>
      </p:sp>
      <p:sp>
        <p:nvSpPr>
          <p:cNvPr id="276" name="Google Shape;276;p32"/>
          <p:cNvSpPr txBox="1"/>
          <p:nvPr>
            <p:ph type="title"/>
          </p:nvPr>
        </p:nvSpPr>
        <p:spPr>
          <a:xfrm>
            <a:off x="457200" y="277812"/>
            <a:ext cx="8229600" cy="11398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3000"/>
              <a:buFont typeface="Arial"/>
              <a:buNone/>
            </a:pPr>
            <a:r>
              <a:rPr b="1" i="0" lang="en-US" sz="3000" u="none">
                <a:solidFill>
                  <a:schemeClr val="dk2"/>
                </a:solidFill>
                <a:latin typeface="Arial"/>
                <a:ea typeface="Arial"/>
                <a:cs typeface="Arial"/>
                <a:sym typeface="Arial"/>
              </a:rPr>
              <a:t>Диаграмма сценариев: ассоциация</a:t>
            </a:r>
            <a:endParaRPr/>
          </a:p>
        </p:txBody>
      </p:sp>
      <p:cxnSp>
        <p:nvCxnSpPr>
          <p:cNvPr id="277" name="Google Shape;277;p32"/>
          <p:cNvCxnSpPr/>
          <p:nvPr/>
        </p:nvCxnSpPr>
        <p:spPr>
          <a:xfrm>
            <a:off x="4211637" y="3213100"/>
            <a:ext cx="2232025" cy="0"/>
          </a:xfrm>
          <a:prstGeom prst="straightConnector1">
            <a:avLst/>
          </a:prstGeom>
          <a:noFill/>
          <a:ln cap="flat" cmpd="sng" w="25400">
            <a:solidFill>
              <a:schemeClr val="dk1"/>
            </a:solidFill>
            <a:prstDash val="solid"/>
            <a:miter lim="800000"/>
            <a:headEnd len="med" w="med" type="none"/>
            <a:tailEnd len="med" w="med" type="none"/>
          </a:ln>
        </p:spPr>
      </p:cxnSp>
      <p:grpSp>
        <p:nvGrpSpPr>
          <p:cNvPr id="278" name="Google Shape;278;p32"/>
          <p:cNvGrpSpPr/>
          <p:nvPr/>
        </p:nvGrpSpPr>
        <p:grpSpPr>
          <a:xfrm>
            <a:off x="6443662" y="2276475"/>
            <a:ext cx="679450" cy="1811337"/>
            <a:chOff x="476" y="1933"/>
            <a:chExt cx="432" cy="1453"/>
          </a:xfrm>
        </p:grpSpPr>
        <p:pic>
          <p:nvPicPr>
            <p:cNvPr descr="gl/gl4.files/gl4-2.jpg" id="279" name="Google Shape;279;p32"/>
            <p:cNvPicPr preferRelativeResize="0"/>
            <p:nvPr/>
          </p:nvPicPr>
          <p:blipFill rotWithShape="1">
            <a:blip r:embed="rId3">
              <a:alphaModFix/>
            </a:blip>
            <a:srcRect b="0" l="0" r="0" t="0"/>
            <a:stretch/>
          </p:blipFill>
          <p:spPr>
            <a:xfrm>
              <a:off x="476" y="1933"/>
              <a:ext cx="424" cy="1085"/>
            </a:xfrm>
            <a:prstGeom prst="rect">
              <a:avLst/>
            </a:prstGeom>
            <a:noFill/>
            <a:ln>
              <a:noFill/>
            </a:ln>
          </p:spPr>
        </p:pic>
        <p:sp>
          <p:nvSpPr>
            <p:cNvPr id="280" name="Google Shape;280;p32"/>
            <p:cNvSpPr txBox="1"/>
            <p:nvPr/>
          </p:nvSpPr>
          <p:spPr>
            <a:xfrm>
              <a:off x="476" y="3067"/>
              <a:ext cx="432" cy="31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Имя</a:t>
              </a:r>
              <a:endParaRPr/>
            </a:p>
          </p:txBody>
        </p:sp>
      </p:grpSp>
      <p:sp>
        <p:nvSpPr>
          <p:cNvPr id="281" name="Google Shape;281;p32"/>
          <p:cNvSpPr/>
          <p:nvPr/>
        </p:nvSpPr>
        <p:spPr>
          <a:xfrm>
            <a:off x="1476375" y="2608262"/>
            <a:ext cx="2746375" cy="1181100"/>
          </a:xfrm>
          <a:prstGeom prst="ellipse">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600"/>
              <a:buFont typeface="Arial"/>
              <a:buNone/>
            </a:pPr>
            <a:r>
              <a:rPr b="0" i="0" lang="en-US" sz="2600" u="none">
                <a:solidFill>
                  <a:schemeClr val="dk1"/>
                </a:solidFill>
                <a:latin typeface="Arial"/>
                <a:ea typeface="Arial"/>
                <a:cs typeface="Arial"/>
                <a:sym typeface="Arial"/>
              </a:rPr>
              <a:t>Имя</a:t>
            </a:r>
            <a:endParaRPr/>
          </a:p>
        </p:txBody>
      </p:sp>
      <p:sp>
        <p:nvSpPr>
          <p:cNvPr id="282" name="Google Shape;282;p32"/>
          <p:cNvSpPr txBox="1"/>
          <p:nvPr/>
        </p:nvSpPr>
        <p:spPr>
          <a:xfrm>
            <a:off x="5848350" y="2411412"/>
            <a:ext cx="409575" cy="57943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Arial"/>
              <a:buNone/>
            </a:pPr>
            <a:r>
              <a:rPr b="0" i="0" lang="en-US" sz="3200" u="none">
                <a:solidFill>
                  <a:schemeClr val="dk1"/>
                </a:solidFill>
                <a:latin typeface="Arial"/>
                <a:ea typeface="Arial"/>
                <a:cs typeface="Arial"/>
                <a:sym typeface="Arial"/>
              </a:rPr>
              <a:t>1</a:t>
            </a:r>
            <a:endParaRPr/>
          </a:p>
        </p:txBody>
      </p:sp>
      <p:sp>
        <p:nvSpPr>
          <p:cNvPr id="283" name="Google Shape;283;p32"/>
          <p:cNvSpPr txBox="1"/>
          <p:nvPr/>
        </p:nvSpPr>
        <p:spPr>
          <a:xfrm>
            <a:off x="4284662" y="2205037"/>
            <a:ext cx="658812" cy="15557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9600"/>
              <a:buFont typeface="Arial"/>
              <a:buNone/>
            </a:pPr>
            <a:r>
              <a:rPr b="0" i="0" lang="en-US" sz="9600" u="none">
                <a:solidFill>
                  <a:schemeClr val="dk1"/>
                </a:solidFill>
                <a:latin typeface="Arial"/>
                <a:ea typeface="Arial"/>
                <a:cs typeface="Arial"/>
                <a:sym typeface="Arial"/>
              </a:rPr>
              <a:t>*</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7" name="Shape 287"/>
        <p:cNvGrpSpPr/>
        <p:nvPr/>
      </p:nvGrpSpPr>
      <p:grpSpPr>
        <a:xfrm>
          <a:off x="0" y="0"/>
          <a:ext cx="0" cy="0"/>
          <a:chOff x="0" y="0"/>
          <a:chExt cx="0" cy="0"/>
        </a:xfrm>
      </p:grpSpPr>
      <p:sp>
        <p:nvSpPr>
          <p:cNvPr id="288" name="Google Shape;288;p33"/>
          <p:cNvSpPr txBox="1"/>
          <p:nvPr/>
        </p:nvSpPr>
        <p:spPr>
          <a:xfrm>
            <a:off x="457200" y="6243637"/>
            <a:ext cx="874712"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ПрИС 2</a:t>
            </a:r>
            <a:endParaRPr/>
          </a:p>
        </p:txBody>
      </p:sp>
      <p:sp>
        <p:nvSpPr>
          <p:cNvPr id="289" name="Google Shape;289;p33"/>
          <p:cNvSpPr txBox="1"/>
          <p:nvPr/>
        </p:nvSpPr>
        <p:spPr>
          <a:xfrm>
            <a:off x="1476375" y="6248400"/>
            <a:ext cx="6624637"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Язык UML</a:t>
            </a:r>
            <a:endParaRPr/>
          </a:p>
        </p:txBody>
      </p:sp>
      <p:sp>
        <p:nvSpPr>
          <p:cNvPr id="290" name="Google Shape;290;p33"/>
          <p:cNvSpPr txBox="1"/>
          <p:nvPr/>
        </p:nvSpPr>
        <p:spPr>
          <a:xfrm>
            <a:off x="8172450" y="6243637"/>
            <a:ext cx="51435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Garamond"/>
              <a:buNone/>
            </a:pPr>
            <a:fld id="{00000000-1234-1234-1234-123412341234}" type="slidenum">
              <a:rPr b="0" i="0" lang="en-US" sz="1200" u="none">
                <a:solidFill>
                  <a:schemeClr val="dk1"/>
                </a:solidFill>
                <a:latin typeface="Garamond"/>
                <a:ea typeface="Garamond"/>
                <a:cs typeface="Garamond"/>
                <a:sym typeface="Garamond"/>
              </a:rPr>
              <a:t>‹#›</a:t>
            </a:fld>
            <a:endParaRPr/>
          </a:p>
        </p:txBody>
      </p:sp>
      <p:sp>
        <p:nvSpPr>
          <p:cNvPr id="291" name="Google Shape;291;p33"/>
          <p:cNvSpPr txBox="1"/>
          <p:nvPr>
            <p:ph type="title"/>
          </p:nvPr>
        </p:nvSpPr>
        <p:spPr>
          <a:xfrm>
            <a:off x="457200" y="277812"/>
            <a:ext cx="8229600" cy="11398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3000"/>
              <a:buFont typeface="Arial"/>
              <a:buNone/>
            </a:pPr>
            <a:r>
              <a:rPr b="1" i="0" lang="en-US" sz="3000" u="none">
                <a:solidFill>
                  <a:schemeClr val="dk2"/>
                </a:solidFill>
                <a:latin typeface="Arial"/>
                <a:ea typeface="Arial"/>
                <a:cs typeface="Arial"/>
                <a:sym typeface="Arial"/>
              </a:rPr>
              <a:t>Диаграмма сценариев: ассоциация</a:t>
            </a:r>
            <a:br>
              <a:rPr b="1" i="0" lang="en-US" sz="3000" u="none">
                <a:solidFill>
                  <a:schemeClr val="dk2"/>
                </a:solidFill>
                <a:latin typeface="Arial"/>
                <a:ea typeface="Arial"/>
                <a:cs typeface="Arial"/>
                <a:sym typeface="Arial"/>
              </a:rPr>
            </a:br>
            <a:r>
              <a:rPr b="1" i="0" lang="en-US" sz="3000" u="none">
                <a:solidFill>
                  <a:schemeClr val="dk2"/>
                </a:solidFill>
                <a:latin typeface="Arial"/>
                <a:ea typeface="Arial"/>
                <a:cs typeface="Arial"/>
                <a:sym typeface="Arial"/>
              </a:rPr>
              <a:t>Пример</a:t>
            </a:r>
            <a:endParaRPr/>
          </a:p>
        </p:txBody>
      </p:sp>
      <p:pic>
        <p:nvPicPr>
          <p:cNvPr descr="gl/gl4.files/gl4-2.jpg" id="292" name="Google Shape;292;p33"/>
          <p:cNvPicPr preferRelativeResize="0"/>
          <p:nvPr/>
        </p:nvPicPr>
        <p:blipFill rotWithShape="1">
          <a:blip r:embed="rId3">
            <a:alphaModFix/>
          </a:blip>
          <a:srcRect b="0" l="0" r="0" t="0"/>
          <a:stretch/>
        </p:blipFill>
        <p:spPr>
          <a:xfrm>
            <a:off x="1552575" y="2316162"/>
            <a:ext cx="665162" cy="1525587"/>
          </a:xfrm>
          <a:prstGeom prst="rect">
            <a:avLst/>
          </a:prstGeom>
          <a:noFill/>
          <a:ln>
            <a:noFill/>
          </a:ln>
        </p:spPr>
      </p:pic>
      <p:sp>
        <p:nvSpPr>
          <p:cNvPr id="293" name="Google Shape;293;p33"/>
          <p:cNvSpPr txBox="1"/>
          <p:nvPr/>
        </p:nvSpPr>
        <p:spPr>
          <a:xfrm>
            <a:off x="1476375" y="3860800"/>
            <a:ext cx="2125662" cy="760412"/>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200"/>
              <a:buFont typeface="Arial"/>
              <a:buNone/>
            </a:pPr>
            <a:r>
              <a:rPr b="0" i="0" lang="en-US" sz="2200" u="none">
                <a:solidFill>
                  <a:srgbClr val="000000"/>
                </a:solidFill>
                <a:latin typeface="Arial"/>
                <a:ea typeface="Arial"/>
                <a:cs typeface="Arial"/>
                <a:sym typeface="Arial"/>
              </a:rPr>
              <a:t>Дежурный</a:t>
            </a:r>
            <a:endParaRPr/>
          </a:p>
          <a:p>
            <a:pPr indent="0" lvl="0" marL="0" marR="0" rtl="0" algn="l">
              <a:lnSpc>
                <a:spcPct val="100000"/>
              </a:lnSpc>
              <a:spcBef>
                <a:spcPts val="0"/>
              </a:spcBef>
              <a:spcAft>
                <a:spcPts val="0"/>
              </a:spcAft>
              <a:buClr>
                <a:srgbClr val="000000"/>
              </a:buClr>
              <a:buSzPts val="2200"/>
              <a:buFont typeface="Arial"/>
              <a:buNone/>
            </a:pPr>
            <a:r>
              <a:rPr b="0" i="0" lang="en-US" sz="2200" u="none">
                <a:solidFill>
                  <a:srgbClr val="000000"/>
                </a:solidFill>
                <a:latin typeface="Arial"/>
                <a:ea typeface="Arial"/>
                <a:cs typeface="Arial"/>
                <a:sym typeface="Arial"/>
              </a:rPr>
              <a:t>администратор</a:t>
            </a:r>
            <a:endParaRPr/>
          </a:p>
        </p:txBody>
      </p:sp>
      <p:sp>
        <p:nvSpPr>
          <p:cNvPr id="294" name="Google Shape;294;p33"/>
          <p:cNvSpPr/>
          <p:nvPr/>
        </p:nvSpPr>
        <p:spPr>
          <a:xfrm>
            <a:off x="5003800" y="2708275"/>
            <a:ext cx="3024187" cy="1223962"/>
          </a:xfrm>
          <a:prstGeom prst="ellipse">
            <a:avLst/>
          </a:prstGeom>
          <a:solidFill>
            <a:srgbClr val="FFFFFF"/>
          </a:solidFill>
          <a:ln cap="flat" cmpd="sng" w="25400">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200"/>
              <a:buFont typeface="Arial"/>
              <a:buNone/>
            </a:pPr>
            <a:r>
              <a:rPr b="1" i="0" lang="en-US" sz="2200" u="none">
                <a:solidFill>
                  <a:schemeClr val="dk1"/>
                </a:solidFill>
                <a:latin typeface="Arial"/>
                <a:ea typeface="Arial"/>
                <a:cs typeface="Arial"/>
                <a:sym typeface="Arial"/>
              </a:rPr>
              <a:t>Работать со</a:t>
            </a:r>
            <a:endParaRPr/>
          </a:p>
          <a:p>
            <a:pPr indent="0" lvl="0" marL="0" marR="0" rtl="0" algn="ctr">
              <a:lnSpc>
                <a:spcPct val="100000"/>
              </a:lnSpc>
              <a:spcBef>
                <a:spcPts val="0"/>
              </a:spcBef>
              <a:spcAft>
                <a:spcPts val="0"/>
              </a:spcAft>
              <a:buClr>
                <a:schemeClr val="dk1"/>
              </a:buClr>
              <a:buSzPts val="2200"/>
              <a:buFont typeface="Arial"/>
              <a:buNone/>
            </a:pPr>
            <a:r>
              <a:rPr b="1" i="0" lang="en-US" sz="2200" u="none">
                <a:solidFill>
                  <a:schemeClr val="dk1"/>
                </a:solidFill>
                <a:latin typeface="Arial"/>
                <a:ea typeface="Arial"/>
                <a:cs typeface="Arial"/>
                <a:sym typeface="Arial"/>
              </a:rPr>
              <a:t>счетом</a:t>
            </a:r>
            <a:endParaRPr/>
          </a:p>
        </p:txBody>
      </p:sp>
      <p:cxnSp>
        <p:nvCxnSpPr>
          <p:cNvPr id="295" name="Google Shape;295;p33"/>
          <p:cNvCxnSpPr/>
          <p:nvPr/>
        </p:nvCxnSpPr>
        <p:spPr>
          <a:xfrm>
            <a:off x="2555875" y="3284537"/>
            <a:ext cx="2447925" cy="0"/>
          </a:xfrm>
          <a:prstGeom prst="straightConnector1">
            <a:avLst/>
          </a:prstGeom>
          <a:noFill/>
          <a:ln cap="flat" cmpd="sng" w="25400">
            <a:solidFill>
              <a:schemeClr val="dk1"/>
            </a:solidFill>
            <a:prstDash val="solid"/>
            <a:miter lim="800000"/>
            <a:headEnd len="med" w="med" type="none"/>
            <a:tailEnd len="med" w="med" type="none"/>
          </a:ln>
        </p:spPr>
      </p:cxn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0" name="Shape 300"/>
        <p:cNvGrpSpPr/>
        <p:nvPr/>
      </p:nvGrpSpPr>
      <p:grpSpPr>
        <a:xfrm>
          <a:off x="0" y="0"/>
          <a:ext cx="0" cy="0"/>
          <a:chOff x="0" y="0"/>
          <a:chExt cx="0" cy="0"/>
        </a:xfrm>
      </p:grpSpPr>
      <p:sp>
        <p:nvSpPr>
          <p:cNvPr id="301" name="Google Shape;301;p34"/>
          <p:cNvSpPr txBox="1"/>
          <p:nvPr/>
        </p:nvSpPr>
        <p:spPr>
          <a:xfrm>
            <a:off x="457200" y="6243637"/>
            <a:ext cx="874712"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ПрИС 2</a:t>
            </a:r>
            <a:endParaRPr/>
          </a:p>
        </p:txBody>
      </p:sp>
      <p:sp>
        <p:nvSpPr>
          <p:cNvPr id="302" name="Google Shape;302;p34"/>
          <p:cNvSpPr txBox="1"/>
          <p:nvPr/>
        </p:nvSpPr>
        <p:spPr>
          <a:xfrm>
            <a:off x="1476375" y="6248400"/>
            <a:ext cx="6624637"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Язык UML</a:t>
            </a:r>
            <a:endParaRPr/>
          </a:p>
        </p:txBody>
      </p:sp>
      <p:sp>
        <p:nvSpPr>
          <p:cNvPr id="303" name="Google Shape;303;p34"/>
          <p:cNvSpPr txBox="1"/>
          <p:nvPr/>
        </p:nvSpPr>
        <p:spPr>
          <a:xfrm>
            <a:off x="8172450" y="6243637"/>
            <a:ext cx="51435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Garamond"/>
              <a:buNone/>
            </a:pPr>
            <a:fld id="{00000000-1234-1234-1234-123412341234}" type="slidenum">
              <a:rPr b="0" i="0" lang="en-US" sz="1200" u="none">
                <a:solidFill>
                  <a:schemeClr val="dk1"/>
                </a:solidFill>
                <a:latin typeface="Garamond"/>
                <a:ea typeface="Garamond"/>
                <a:cs typeface="Garamond"/>
                <a:sym typeface="Garamond"/>
              </a:rPr>
              <a:t>‹#›</a:t>
            </a:fld>
            <a:endParaRPr/>
          </a:p>
        </p:txBody>
      </p:sp>
      <p:sp>
        <p:nvSpPr>
          <p:cNvPr id="304" name="Google Shape;304;p34"/>
          <p:cNvSpPr txBox="1"/>
          <p:nvPr>
            <p:ph type="title"/>
          </p:nvPr>
        </p:nvSpPr>
        <p:spPr>
          <a:xfrm>
            <a:off x="457200" y="277812"/>
            <a:ext cx="8229600" cy="11398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3000"/>
              <a:buFont typeface="Arial"/>
              <a:buNone/>
            </a:pPr>
            <a:r>
              <a:rPr b="1" i="0" lang="en-US" sz="3000" u="none">
                <a:solidFill>
                  <a:schemeClr val="dk2"/>
                </a:solidFill>
                <a:latin typeface="Arial"/>
                <a:ea typeface="Arial"/>
                <a:cs typeface="Arial"/>
                <a:sym typeface="Arial"/>
              </a:rPr>
              <a:t>Диаграмма сценариев: включение </a:t>
            </a:r>
            <a:endParaRPr/>
          </a:p>
        </p:txBody>
      </p:sp>
      <p:sp>
        <p:nvSpPr>
          <p:cNvPr id="305" name="Google Shape;305;p34"/>
          <p:cNvSpPr/>
          <p:nvPr/>
        </p:nvSpPr>
        <p:spPr>
          <a:xfrm>
            <a:off x="684212" y="2565400"/>
            <a:ext cx="2746375" cy="1181100"/>
          </a:xfrm>
          <a:prstGeom prst="ellipse">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600"/>
              <a:buFont typeface="Arial"/>
              <a:buNone/>
            </a:pPr>
            <a:r>
              <a:rPr b="0" i="0" lang="en-US" sz="2600" u="none">
                <a:solidFill>
                  <a:schemeClr val="dk1"/>
                </a:solidFill>
                <a:latin typeface="Arial"/>
                <a:ea typeface="Arial"/>
                <a:cs typeface="Arial"/>
                <a:sym typeface="Arial"/>
              </a:rPr>
              <a:t>Имя 1</a:t>
            </a:r>
            <a:endParaRPr/>
          </a:p>
        </p:txBody>
      </p:sp>
      <p:sp>
        <p:nvSpPr>
          <p:cNvPr id="306" name="Google Shape;306;p34"/>
          <p:cNvSpPr/>
          <p:nvPr/>
        </p:nvSpPr>
        <p:spPr>
          <a:xfrm>
            <a:off x="5570537" y="2565400"/>
            <a:ext cx="2746375" cy="1181100"/>
          </a:xfrm>
          <a:prstGeom prst="ellipse">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600"/>
              <a:buFont typeface="Arial"/>
              <a:buNone/>
            </a:pPr>
            <a:r>
              <a:rPr b="0" i="0" lang="en-US" sz="2600" u="none">
                <a:solidFill>
                  <a:schemeClr val="dk1"/>
                </a:solidFill>
                <a:latin typeface="Arial"/>
                <a:ea typeface="Arial"/>
                <a:cs typeface="Arial"/>
                <a:sym typeface="Arial"/>
              </a:rPr>
              <a:t>Имя 2</a:t>
            </a:r>
            <a:endParaRPr/>
          </a:p>
        </p:txBody>
      </p:sp>
      <p:cxnSp>
        <p:nvCxnSpPr>
          <p:cNvPr id="307" name="Google Shape;307;p34"/>
          <p:cNvCxnSpPr/>
          <p:nvPr/>
        </p:nvCxnSpPr>
        <p:spPr>
          <a:xfrm>
            <a:off x="3419475" y="3141662"/>
            <a:ext cx="2160587" cy="0"/>
          </a:xfrm>
          <a:prstGeom prst="straightConnector1">
            <a:avLst/>
          </a:prstGeom>
          <a:noFill/>
          <a:ln cap="flat" cmpd="sng" w="28575">
            <a:solidFill>
              <a:schemeClr val="dk1"/>
            </a:solidFill>
            <a:prstDash val="solid"/>
            <a:miter lim="800000"/>
            <a:headEnd len="med" w="med" type="none"/>
            <a:tailEnd len="lg" w="lg" type="triangle"/>
          </a:ln>
        </p:spPr>
      </p:cxnSp>
      <p:sp>
        <p:nvSpPr>
          <p:cNvPr id="308" name="Google Shape;308;p34"/>
          <p:cNvSpPr txBox="1"/>
          <p:nvPr/>
        </p:nvSpPr>
        <p:spPr>
          <a:xfrm>
            <a:off x="3635375" y="2708275"/>
            <a:ext cx="990600" cy="39687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include</a:t>
            </a:r>
            <a:endParaRPr/>
          </a:p>
        </p:txBody>
      </p:sp>
      <p:sp>
        <p:nvSpPr>
          <p:cNvPr id="309" name="Google Shape;309;p34"/>
          <p:cNvSpPr txBox="1"/>
          <p:nvPr/>
        </p:nvSpPr>
        <p:spPr>
          <a:xfrm>
            <a:off x="1403350" y="4724400"/>
            <a:ext cx="6145212" cy="54927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0"/>
              <a:buFont typeface="Arial"/>
              <a:buNone/>
            </a:pPr>
            <a:r>
              <a:rPr b="0" i="0" lang="en-US" sz="3000" u="none">
                <a:solidFill>
                  <a:schemeClr val="dk1"/>
                </a:solidFill>
                <a:latin typeface="Arial"/>
                <a:ea typeface="Arial"/>
                <a:cs typeface="Arial"/>
                <a:sym typeface="Arial"/>
              </a:rPr>
              <a:t>Сценарий 1 включает сценарий 2</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6" name="Shape 116"/>
        <p:cNvGrpSpPr/>
        <p:nvPr/>
      </p:nvGrpSpPr>
      <p:grpSpPr>
        <a:xfrm>
          <a:off x="0" y="0"/>
          <a:ext cx="0" cy="0"/>
          <a:chOff x="0" y="0"/>
          <a:chExt cx="0" cy="0"/>
        </a:xfrm>
      </p:grpSpPr>
      <p:sp>
        <p:nvSpPr>
          <p:cNvPr id="117" name="Google Shape;117;p17"/>
          <p:cNvSpPr txBox="1"/>
          <p:nvPr/>
        </p:nvSpPr>
        <p:spPr>
          <a:xfrm>
            <a:off x="457200" y="6243637"/>
            <a:ext cx="874712"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ПрИС 2</a:t>
            </a:r>
            <a:endParaRPr/>
          </a:p>
        </p:txBody>
      </p:sp>
      <p:sp>
        <p:nvSpPr>
          <p:cNvPr id="118" name="Google Shape;118;p17"/>
          <p:cNvSpPr txBox="1"/>
          <p:nvPr/>
        </p:nvSpPr>
        <p:spPr>
          <a:xfrm>
            <a:off x="1476375" y="6248400"/>
            <a:ext cx="6624637"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Язык UML</a:t>
            </a:r>
            <a:endParaRPr/>
          </a:p>
        </p:txBody>
      </p:sp>
      <p:sp>
        <p:nvSpPr>
          <p:cNvPr id="119" name="Google Shape;119;p17"/>
          <p:cNvSpPr txBox="1"/>
          <p:nvPr/>
        </p:nvSpPr>
        <p:spPr>
          <a:xfrm>
            <a:off x="8172450" y="6243637"/>
            <a:ext cx="51435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Garamond"/>
              <a:buNone/>
            </a:pPr>
            <a:fld id="{00000000-1234-1234-1234-123412341234}" type="slidenum">
              <a:rPr b="0" i="0" lang="en-US" sz="1200" u="none">
                <a:solidFill>
                  <a:schemeClr val="dk1"/>
                </a:solidFill>
                <a:latin typeface="Garamond"/>
                <a:ea typeface="Garamond"/>
                <a:cs typeface="Garamond"/>
                <a:sym typeface="Garamond"/>
              </a:rPr>
              <a:t>‹#›</a:t>
            </a:fld>
            <a:endParaRPr/>
          </a:p>
        </p:txBody>
      </p:sp>
      <p:sp>
        <p:nvSpPr>
          <p:cNvPr id="120" name="Google Shape;120;p17"/>
          <p:cNvSpPr txBox="1"/>
          <p:nvPr>
            <p:ph type="title"/>
          </p:nvPr>
        </p:nvSpPr>
        <p:spPr>
          <a:xfrm>
            <a:off x="457200" y="277812"/>
            <a:ext cx="8229600" cy="11398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3000"/>
              <a:buFont typeface="Arial"/>
              <a:buNone/>
            </a:pPr>
            <a:r>
              <a:rPr b="1" i="0" lang="en-US" sz="3000" u="none">
                <a:solidFill>
                  <a:schemeClr val="dk2"/>
                </a:solidFill>
                <a:latin typeface="Arial"/>
                <a:ea typeface="Arial"/>
                <a:cs typeface="Arial"/>
                <a:sym typeface="Arial"/>
              </a:rPr>
              <a:t>Введение</a:t>
            </a:r>
            <a:endParaRPr/>
          </a:p>
        </p:txBody>
      </p:sp>
      <p:sp>
        <p:nvSpPr>
          <p:cNvPr id="121" name="Google Shape;121;p17"/>
          <p:cNvSpPr txBox="1"/>
          <p:nvPr>
            <p:ph idx="1" type="body"/>
          </p:nvPr>
        </p:nvSpPr>
        <p:spPr>
          <a:xfrm>
            <a:off x="457200" y="1600200"/>
            <a:ext cx="8229600" cy="4530725"/>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accent1"/>
              </a:buClr>
              <a:buSzPts val="1950"/>
              <a:buFont typeface="Noto Sans Symbols"/>
              <a:buChar char="■"/>
            </a:pPr>
            <a:r>
              <a:rPr b="0" i="0" lang="en-US" sz="3000" u="none">
                <a:solidFill>
                  <a:schemeClr val="dk1"/>
                </a:solidFill>
                <a:latin typeface="Arial"/>
                <a:ea typeface="Arial"/>
                <a:cs typeface="Arial"/>
                <a:sym typeface="Arial"/>
              </a:rPr>
              <a:t>UML (Unified Modeling Language) – Унифицированный Язык Моделирования</a:t>
            </a:r>
            <a:endParaRPr/>
          </a:p>
          <a:p>
            <a:pPr indent="-342900" lvl="0" marL="342900" rtl="0" algn="l">
              <a:lnSpc>
                <a:spcPct val="100000"/>
              </a:lnSpc>
              <a:spcBef>
                <a:spcPts val="600"/>
              </a:spcBef>
              <a:spcAft>
                <a:spcPts val="0"/>
              </a:spcAft>
              <a:buClr>
                <a:schemeClr val="accent1"/>
              </a:buClr>
              <a:buSzPts val="1950"/>
              <a:buFont typeface="Noto Sans Symbols"/>
              <a:buChar char="■"/>
            </a:pPr>
            <a:r>
              <a:rPr b="0" i="0" lang="en-US" sz="3000" u="none">
                <a:solidFill>
                  <a:schemeClr val="dk1"/>
                </a:solidFill>
                <a:latin typeface="Arial"/>
                <a:ea typeface="Arial"/>
                <a:cs typeface="Arial"/>
                <a:sym typeface="Arial"/>
              </a:rPr>
              <a:t>Разработан группой объектного проектирования OMG (Object Management Group)</a:t>
            </a:r>
            <a:endParaRPr/>
          </a:p>
          <a:p>
            <a:pPr indent="-342900" lvl="0" marL="342900" rtl="0" algn="l">
              <a:lnSpc>
                <a:spcPct val="100000"/>
              </a:lnSpc>
              <a:spcBef>
                <a:spcPts val="600"/>
              </a:spcBef>
              <a:spcAft>
                <a:spcPts val="0"/>
              </a:spcAft>
              <a:buClr>
                <a:schemeClr val="accent1"/>
              </a:buClr>
              <a:buSzPts val="1950"/>
              <a:buFont typeface="Noto Sans Symbols"/>
              <a:buChar char="■"/>
            </a:pPr>
            <a:r>
              <a:rPr b="0" i="0" lang="en-US" sz="3000" u="none">
                <a:solidFill>
                  <a:schemeClr val="dk1"/>
                </a:solidFill>
                <a:latin typeface="Arial"/>
                <a:ea typeface="Arial"/>
                <a:cs typeface="Arial"/>
                <a:sym typeface="Arial"/>
              </a:rPr>
              <a:t>Получил статус отраслевого стандарта</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3" name="Shape 313"/>
        <p:cNvGrpSpPr/>
        <p:nvPr/>
      </p:nvGrpSpPr>
      <p:grpSpPr>
        <a:xfrm>
          <a:off x="0" y="0"/>
          <a:ext cx="0" cy="0"/>
          <a:chOff x="0" y="0"/>
          <a:chExt cx="0" cy="0"/>
        </a:xfrm>
      </p:grpSpPr>
      <p:sp>
        <p:nvSpPr>
          <p:cNvPr id="314" name="Google Shape;314;p35"/>
          <p:cNvSpPr txBox="1"/>
          <p:nvPr/>
        </p:nvSpPr>
        <p:spPr>
          <a:xfrm>
            <a:off x="457200" y="6243637"/>
            <a:ext cx="874712"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ПрИС 2</a:t>
            </a:r>
            <a:endParaRPr/>
          </a:p>
        </p:txBody>
      </p:sp>
      <p:sp>
        <p:nvSpPr>
          <p:cNvPr id="315" name="Google Shape;315;p35"/>
          <p:cNvSpPr txBox="1"/>
          <p:nvPr/>
        </p:nvSpPr>
        <p:spPr>
          <a:xfrm>
            <a:off x="1476375" y="6248400"/>
            <a:ext cx="6624637"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Язык UML</a:t>
            </a:r>
            <a:endParaRPr/>
          </a:p>
        </p:txBody>
      </p:sp>
      <p:sp>
        <p:nvSpPr>
          <p:cNvPr id="316" name="Google Shape;316;p35"/>
          <p:cNvSpPr txBox="1"/>
          <p:nvPr/>
        </p:nvSpPr>
        <p:spPr>
          <a:xfrm>
            <a:off x="8172450" y="6243637"/>
            <a:ext cx="51435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Garamond"/>
              <a:buNone/>
            </a:pPr>
            <a:fld id="{00000000-1234-1234-1234-123412341234}" type="slidenum">
              <a:rPr b="0" i="0" lang="en-US" sz="1200" u="none">
                <a:solidFill>
                  <a:schemeClr val="dk1"/>
                </a:solidFill>
                <a:latin typeface="Garamond"/>
                <a:ea typeface="Garamond"/>
                <a:cs typeface="Garamond"/>
                <a:sym typeface="Garamond"/>
              </a:rPr>
              <a:t>‹#›</a:t>
            </a:fld>
            <a:endParaRPr/>
          </a:p>
        </p:txBody>
      </p:sp>
      <p:sp>
        <p:nvSpPr>
          <p:cNvPr id="317" name="Google Shape;317;p35"/>
          <p:cNvSpPr txBox="1"/>
          <p:nvPr>
            <p:ph type="title"/>
          </p:nvPr>
        </p:nvSpPr>
        <p:spPr>
          <a:xfrm>
            <a:off x="457200" y="277812"/>
            <a:ext cx="8229600" cy="11398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3000"/>
              <a:buFont typeface="Arial"/>
              <a:buNone/>
            </a:pPr>
            <a:r>
              <a:rPr b="1" i="0" lang="en-US" sz="3000" u="none">
                <a:solidFill>
                  <a:schemeClr val="dk2"/>
                </a:solidFill>
                <a:latin typeface="Arial"/>
                <a:ea typeface="Arial"/>
                <a:cs typeface="Arial"/>
                <a:sym typeface="Arial"/>
              </a:rPr>
              <a:t>Диаграмма сценариев: включение</a:t>
            </a:r>
            <a:br>
              <a:rPr b="1" i="0" lang="en-US" sz="3000" u="none">
                <a:solidFill>
                  <a:schemeClr val="dk2"/>
                </a:solidFill>
                <a:latin typeface="Arial"/>
                <a:ea typeface="Arial"/>
                <a:cs typeface="Arial"/>
                <a:sym typeface="Arial"/>
              </a:rPr>
            </a:br>
            <a:r>
              <a:rPr b="1" i="0" lang="en-US" sz="3000" u="none">
                <a:solidFill>
                  <a:schemeClr val="dk2"/>
                </a:solidFill>
                <a:latin typeface="Arial"/>
                <a:ea typeface="Arial"/>
                <a:cs typeface="Arial"/>
                <a:sym typeface="Arial"/>
              </a:rPr>
              <a:t>Пример</a:t>
            </a:r>
            <a:endParaRPr/>
          </a:p>
        </p:txBody>
      </p:sp>
      <p:sp>
        <p:nvSpPr>
          <p:cNvPr id="318" name="Google Shape;318;p35"/>
          <p:cNvSpPr/>
          <p:nvPr/>
        </p:nvSpPr>
        <p:spPr>
          <a:xfrm>
            <a:off x="468312" y="2565400"/>
            <a:ext cx="2746375" cy="1181100"/>
          </a:xfrm>
          <a:prstGeom prst="ellipse">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600"/>
              <a:buFont typeface="Arial"/>
              <a:buNone/>
            </a:pPr>
            <a:r>
              <a:rPr b="0" i="0" lang="en-US" sz="2600" u="none">
                <a:solidFill>
                  <a:schemeClr val="dk1"/>
                </a:solidFill>
                <a:latin typeface="Arial"/>
                <a:ea typeface="Arial"/>
                <a:cs typeface="Arial"/>
                <a:sym typeface="Arial"/>
              </a:rPr>
              <a:t>Создать</a:t>
            </a:r>
            <a:endParaRPr/>
          </a:p>
          <a:p>
            <a:pPr indent="0" lvl="0" marL="0" marR="0" rtl="0" algn="ctr">
              <a:lnSpc>
                <a:spcPct val="100000"/>
              </a:lnSpc>
              <a:spcBef>
                <a:spcPts val="0"/>
              </a:spcBef>
              <a:spcAft>
                <a:spcPts val="0"/>
              </a:spcAft>
              <a:buClr>
                <a:schemeClr val="dk1"/>
              </a:buClr>
              <a:buSzPts val="2600"/>
              <a:buFont typeface="Arial"/>
              <a:buNone/>
            </a:pPr>
            <a:r>
              <a:rPr b="0" i="0" lang="en-US" sz="2600" u="none">
                <a:solidFill>
                  <a:schemeClr val="dk1"/>
                </a:solidFill>
                <a:latin typeface="Arial"/>
                <a:ea typeface="Arial"/>
                <a:cs typeface="Arial"/>
                <a:sym typeface="Arial"/>
              </a:rPr>
              <a:t>счет</a:t>
            </a:r>
            <a:endParaRPr/>
          </a:p>
        </p:txBody>
      </p:sp>
      <p:sp>
        <p:nvSpPr>
          <p:cNvPr id="319" name="Google Shape;319;p35"/>
          <p:cNvSpPr/>
          <p:nvPr/>
        </p:nvSpPr>
        <p:spPr>
          <a:xfrm>
            <a:off x="5354637" y="2349500"/>
            <a:ext cx="3394075" cy="1655762"/>
          </a:xfrm>
          <a:prstGeom prst="ellipse">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600"/>
              <a:buFont typeface="Arial"/>
              <a:buNone/>
            </a:pPr>
            <a:r>
              <a:rPr b="0" i="0" lang="en-US" sz="2600" u="none">
                <a:solidFill>
                  <a:schemeClr val="dk1"/>
                </a:solidFill>
                <a:latin typeface="Arial"/>
                <a:ea typeface="Arial"/>
                <a:cs typeface="Arial"/>
                <a:sym typeface="Arial"/>
              </a:rPr>
              <a:t>Найти</a:t>
            </a:r>
            <a:endParaRPr/>
          </a:p>
          <a:p>
            <a:pPr indent="0" lvl="0" marL="0" marR="0" rtl="0" algn="ctr">
              <a:lnSpc>
                <a:spcPct val="100000"/>
              </a:lnSpc>
              <a:spcBef>
                <a:spcPts val="0"/>
              </a:spcBef>
              <a:spcAft>
                <a:spcPts val="0"/>
              </a:spcAft>
              <a:buClr>
                <a:schemeClr val="dk1"/>
              </a:buClr>
              <a:buSzPts val="2600"/>
              <a:buFont typeface="Arial"/>
              <a:buNone/>
            </a:pPr>
            <a:r>
              <a:rPr b="0" i="0" lang="en-US" sz="2600" u="none">
                <a:solidFill>
                  <a:schemeClr val="dk1"/>
                </a:solidFill>
                <a:latin typeface="Arial"/>
                <a:ea typeface="Arial"/>
                <a:cs typeface="Arial"/>
                <a:sym typeface="Arial"/>
              </a:rPr>
              <a:t>неоплаченные</a:t>
            </a:r>
            <a:endParaRPr/>
          </a:p>
          <a:p>
            <a:pPr indent="0" lvl="0" marL="0" marR="0" rtl="0" algn="ctr">
              <a:lnSpc>
                <a:spcPct val="100000"/>
              </a:lnSpc>
              <a:spcBef>
                <a:spcPts val="0"/>
              </a:spcBef>
              <a:spcAft>
                <a:spcPts val="0"/>
              </a:spcAft>
              <a:buClr>
                <a:schemeClr val="dk1"/>
              </a:buClr>
              <a:buSzPts val="2600"/>
              <a:buFont typeface="Arial"/>
              <a:buNone/>
            </a:pPr>
            <a:r>
              <a:rPr b="0" i="0" lang="en-US" sz="2600" u="none">
                <a:solidFill>
                  <a:schemeClr val="dk1"/>
                </a:solidFill>
                <a:latin typeface="Arial"/>
                <a:ea typeface="Arial"/>
                <a:cs typeface="Arial"/>
                <a:sym typeface="Arial"/>
              </a:rPr>
              <a:t>услуги</a:t>
            </a:r>
            <a:endParaRPr/>
          </a:p>
        </p:txBody>
      </p:sp>
      <p:cxnSp>
        <p:nvCxnSpPr>
          <p:cNvPr id="320" name="Google Shape;320;p35"/>
          <p:cNvCxnSpPr/>
          <p:nvPr/>
        </p:nvCxnSpPr>
        <p:spPr>
          <a:xfrm>
            <a:off x="3203575" y="3141662"/>
            <a:ext cx="2160587" cy="0"/>
          </a:xfrm>
          <a:prstGeom prst="straightConnector1">
            <a:avLst/>
          </a:prstGeom>
          <a:noFill/>
          <a:ln cap="flat" cmpd="sng" w="28575">
            <a:solidFill>
              <a:schemeClr val="dk1"/>
            </a:solidFill>
            <a:prstDash val="solid"/>
            <a:miter lim="800000"/>
            <a:headEnd len="med" w="med" type="none"/>
            <a:tailEnd len="lg" w="lg" type="triangle"/>
          </a:ln>
        </p:spPr>
      </p:cxnSp>
      <p:sp>
        <p:nvSpPr>
          <p:cNvPr id="321" name="Google Shape;321;p35"/>
          <p:cNvSpPr txBox="1"/>
          <p:nvPr/>
        </p:nvSpPr>
        <p:spPr>
          <a:xfrm>
            <a:off x="3419475" y="2708275"/>
            <a:ext cx="990600" cy="39687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include</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6" name="Shape 326"/>
        <p:cNvGrpSpPr/>
        <p:nvPr/>
      </p:nvGrpSpPr>
      <p:grpSpPr>
        <a:xfrm>
          <a:off x="0" y="0"/>
          <a:ext cx="0" cy="0"/>
          <a:chOff x="0" y="0"/>
          <a:chExt cx="0" cy="0"/>
        </a:xfrm>
      </p:grpSpPr>
      <p:sp>
        <p:nvSpPr>
          <p:cNvPr id="327" name="Google Shape;327;p36"/>
          <p:cNvSpPr txBox="1"/>
          <p:nvPr/>
        </p:nvSpPr>
        <p:spPr>
          <a:xfrm>
            <a:off x="457200" y="6243637"/>
            <a:ext cx="874712"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ПрИС 2</a:t>
            </a:r>
            <a:endParaRPr/>
          </a:p>
        </p:txBody>
      </p:sp>
      <p:sp>
        <p:nvSpPr>
          <p:cNvPr id="328" name="Google Shape;328;p36"/>
          <p:cNvSpPr txBox="1"/>
          <p:nvPr/>
        </p:nvSpPr>
        <p:spPr>
          <a:xfrm>
            <a:off x="1476375" y="6248400"/>
            <a:ext cx="6624637"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Язык UML</a:t>
            </a:r>
            <a:endParaRPr/>
          </a:p>
        </p:txBody>
      </p:sp>
      <p:sp>
        <p:nvSpPr>
          <p:cNvPr id="329" name="Google Shape;329;p36"/>
          <p:cNvSpPr txBox="1"/>
          <p:nvPr/>
        </p:nvSpPr>
        <p:spPr>
          <a:xfrm>
            <a:off x="8172450" y="6243637"/>
            <a:ext cx="51435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Garamond"/>
              <a:buNone/>
            </a:pPr>
            <a:fld id="{00000000-1234-1234-1234-123412341234}" type="slidenum">
              <a:rPr b="0" i="0" lang="en-US" sz="1200" u="none">
                <a:solidFill>
                  <a:schemeClr val="dk1"/>
                </a:solidFill>
                <a:latin typeface="Garamond"/>
                <a:ea typeface="Garamond"/>
                <a:cs typeface="Garamond"/>
                <a:sym typeface="Garamond"/>
              </a:rPr>
              <a:t>‹#›</a:t>
            </a:fld>
            <a:endParaRPr/>
          </a:p>
        </p:txBody>
      </p:sp>
      <p:sp>
        <p:nvSpPr>
          <p:cNvPr id="330" name="Google Shape;330;p36"/>
          <p:cNvSpPr txBox="1"/>
          <p:nvPr>
            <p:ph type="title"/>
          </p:nvPr>
        </p:nvSpPr>
        <p:spPr>
          <a:xfrm>
            <a:off x="457200" y="277812"/>
            <a:ext cx="8229600" cy="11398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3000"/>
              <a:buFont typeface="Arial"/>
              <a:buNone/>
            </a:pPr>
            <a:r>
              <a:rPr b="1" i="0" lang="en-US" sz="3000" u="none">
                <a:solidFill>
                  <a:schemeClr val="dk2"/>
                </a:solidFill>
                <a:latin typeface="Arial"/>
                <a:ea typeface="Arial"/>
                <a:cs typeface="Arial"/>
                <a:sym typeface="Arial"/>
              </a:rPr>
              <a:t>Диаграмма сценариев: расширение</a:t>
            </a:r>
            <a:endParaRPr/>
          </a:p>
        </p:txBody>
      </p:sp>
      <p:sp>
        <p:nvSpPr>
          <p:cNvPr id="331" name="Google Shape;331;p36"/>
          <p:cNvSpPr/>
          <p:nvPr/>
        </p:nvSpPr>
        <p:spPr>
          <a:xfrm>
            <a:off x="684212" y="2565400"/>
            <a:ext cx="2746375" cy="1181100"/>
          </a:xfrm>
          <a:prstGeom prst="ellipse">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600"/>
              <a:buFont typeface="Arial"/>
              <a:buNone/>
            </a:pPr>
            <a:r>
              <a:rPr b="0" i="0" lang="en-US" sz="2600" u="none">
                <a:solidFill>
                  <a:schemeClr val="dk1"/>
                </a:solidFill>
                <a:latin typeface="Arial"/>
                <a:ea typeface="Arial"/>
                <a:cs typeface="Arial"/>
                <a:sym typeface="Arial"/>
              </a:rPr>
              <a:t>Имя 1</a:t>
            </a:r>
            <a:endParaRPr/>
          </a:p>
        </p:txBody>
      </p:sp>
      <p:sp>
        <p:nvSpPr>
          <p:cNvPr id="332" name="Google Shape;332;p36"/>
          <p:cNvSpPr/>
          <p:nvPr/>
        </p:nvSpPr>
        <p:spPr>
          <a:xfrm>
            <a:off x="5570537" y="2565400"/>
            <a:ext cx="2746375" cy="1181100"/>
          </a:xfrm>
          <a:prstGeom prst="ellipse">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600"/>
              <a:buFont typeface="Arial"/>
              <a:buNone/>
            </a:pPr>
            <a:r>
              <a:rPr b="0" i="0" lang="en-US" sz="2600" u="none">
                <a:solidFill>
                  <a:schemeClr val="dk1"/>
                </a:solidFill>
                <a:latin typeface="Arial"/>
                <a:ea typeface="Arial"/>
                <a:cs typeface="Arial"/>
                <a:sym typeface="Arial"/>
              </a:rPr>
              <a:t>Имя 2</a:t>
            </a:r>
            <a:endParaRPr/>
          </a:p>
        </p:txBody>
      </p:sp>
      <p:cxnSp>
        <p:nvCxnSpPr>
          <p:cNvPr id="333" name="Google Shape;333;p36"/>
          <p:cNvCxnSpPr/>
          <p:nvPr/>
        </p:nvCxnSpPr>
        <p:spPr>
          <a:xfrm>
            <a:off x="3419475" y="3141662"/>
            <a:ext cx="2160587" cy="0"/>
          </a:xfrm>
          <a:prstGeom prst="straightConnector1">
            <a:avLst/>
          </a:prstGeom>
          <a:noFill/>
          <a:ln cap="flat" cmpd="sng" w="28575">
            <a:solidFill>
              <a:schemeClr val="dk1"/>
            </a:solidFill>
            <a:prstDash val="solid"/>
            <a:miter lim="800000"/>
            <a:headEnd len="med" w="med" type="none"/>
            <a:tailEnd len="lg" w="lg" type="triangle"/>
          </a:ln>
        </p:spPr>
      </p:cxnSp>
      <p:sp>
        <p:nvSpPr>
          <p:cNvPr id="334" name="Google Shape;334;p36"/>
          <p:cNvSpPr txBox="1"/>
          <p:nvPr/>
        </p:nvSpPr>
        <p:spPr>
          <a:xfrm>
            <a:off x="3635375" y="2708275"/>
            <a:ext cx="946150" cy="39687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extend</a:t>
            </a:r>
            <a:endParaRPr/>
          </a:p>
        </p:txBody>
      </p:sp>
      <p:sp>
        <p:nvSpPr>
          <p:cNvPr id="335" name="Google Shape;335;p36"/>
          <p:cNvSpPr txBox="1"/>
          <p:nvPr/>
        </p:nvSpPr>
        <p:spPr>
          <a:xfrm>
            <a:off x="1403350" y="4724400"/>
            <a:ext cx="6407150" cy="54927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0"/>
              <a:buFont typeface="Arial"/>
              <a:buNone/>
            </a:pPr>
            <a:r>
              <a:rPr b="0" i="0" lang="en-US" sz="3000" u="none">
                <a:solidFill>
                  <a:schemeClr val="dk1"/>
                </a:solidFill>
                <a:latin typeface="Arial"/>
                <a:ea typeface="Arial"/>
                <a:cs typeface="Arial"/>
                <a:sym typeface="Arial"/>
              </a:rPr>
              <a:t>Сценарий 1 расширяет сценарий 2</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9" name="Shape 339"/>
        <p:cNvGrpSpPr/>
        <p:nvPr/>
      </p:nvGrpSpPr>
      <p:grpSpPr>
        <a:xfrm>
          <a:off x="0" y="0"/>
          <a:ext cx="0" cy="0"/>
          <a:chOff x="0" y="0"/>
          <a:chExt cx="0" cy="0"/>
        </a:xfrm>
      </p:grpSpPr>
      <p:sp>
        <p:nvSpPr>
          <p:cNvPr id="340" name="Google Shape;340;p37"/>
          <p:cNvSpPr txBox="1"/>
          <p:nvPr/>
        </p:nvSpPr>
        <p:spPr>
          <a:xfrm>
            <a:off x="457200" y="6243637"/>
            <a:ext cx="874712"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ПрИС 2</a:t>
            </a:r>
            <a:endParaRPr/>
          </a:p>
        </p:txBody>
      </p:sp>
      <p:sp>
        <p:nvSpPr>
          <p:cNvPr id="341" name="Google Shape;341;p37"/>
          <p:cNvSpPr txBox="1"/>
          <p:nvPr/>
        </p:nvSpPr>
        <p:spPr>
          <a:xfrm>
            <a:off x="1476375" y="6248400"/>
            <a:ext cx="6624637"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Язык UML</a:t>
            </a:r>
            <a:endParaRPr/>
          </a:p>
        </p:txBody>
      </p:sp>
      <p:sp>
        <p:nvSpPr>
          <p:cNvPr id="342" name="Google Shape;342;p37"/>
          <p:cNvSpPr txBox="1"/>
          <p:nvPr/>
        </p:nvSpPr>
        <p:spPr>
          <a:xfrm>
            <a:off x="8172450" y="6243637"/>
            <a:ext cx="51435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Garamond"/>
              <a:buNone/>
            </a:pPr>
            <a:fld id="{00000000-1234-1234-1234-123412341234}" type="slidenum">
              <a:rPr b="0" i="0" lang="en-US" sz="1200" u="none">
                <a:solidFill>
                  <a:schemeClr val="dk1"/>
                </a:solidFill>
                <a:latin typeface="Garamond"/>
                <a:ea typeface="Garamond"/>
                <a:cs typeface="Garamond"/>
                <a:sym typeface="Garamond"/>
              </a:rPr>
              <a:t>‹#›</a:t>
            </a:fld>
            <a:endParaRPr/>
          </a:p>
        </p:txBody>
      </p:sp>
      <p:sp>
        <p:nvSpPr>
          <p:cNvPr id="343" name="Google Shape;343;p37"/>
          <p:cNvSpPr txBox="1"/>
          <p:nvPr>
            <p:ph type="title"/>
          </p:nvPr>
        </p:nvSpPr>
        <p:spPr>
          <a:xfrm>
            <a:off x="457200" y="277812"/>
            <a:ext cx="8229600" cy="11398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3000"/>
              <a:buFont typeface="Arial"/>
              <a:buNone/>
            </a:pPr>
            <a:r>
              <a:rPr b="1" i="0" lang="en-US" sz="3000" u="none">
                <a:solidFill>
                  <a:schemeClr val="dk2"/>
                </a:solidFill>
                <a:latin typeface="Arial"/>
                <a:ea typeface="Arial"/>
                <a:cs typeface="Arial"/>
                <a:sym typeface="Arial"/>
              </a:rPr>
              <a:t>Диаграмма сценариев: расширение</a:t>
            </a:r>
            <a:br>
              <a:rPr b="1" i="0" lang="en-US" sz="3000" u="none">
                <a:solidFill>
                  <a:schemeClr val="dk2"/>
                </a:solidFill>
                <a:latin typeface="Arial"/>
                <a:ea typeface="Arial"/>
                <a:cs typeface="Arial"/>
                <a:sym typeface="Arial"/>
              </a:rPr>
            </a:br>
            <a:r>
              <a:rPr b="1" i="0" lang="en-US" sz="3000" u="none">
                <a:solidFill>
                  <a:schemeClr val="dk2"/>
                </a:solidFill>
                <a:latin typeface="Arial"/>
                <a:ea typeface="Arial"/>
                <a:cs typeface="Arial"/>
                <a:sym typeface="Arial"/>
              </a:rPr>
              <a:t>Пример</a:t>
            </a:r>
            <a:endParaRPr/>
          </a:p>
        </p:txBody>
      </p:sp>
      <p:sp>
        <p:nvSpPr>
          <p:cNvPr id="344" name="Google Shape;344;p37"/>
          <p:cNvSpPr/>
          <p:nvPr/>
        </p:nvSpPr>
        <p:spPr>
          <a:xfrm>
            <a:off x="468312" y="2565400"/>
            <a:ext cx="2746375" cy="1181100"/>
          </a:xfrm>
          <a:prstGeom prst="ellipse">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600"/>
              <a:buFont typeface="Arial"/>
              <a:buNone/>
            </a:pPr>
            <a:r>
              <a:rPr b="0" i="0" lang="en-US" sz="2600" u="none">
                <a:solidFill>
                  <a:schemeClr val="dk1"/>
                </a:solidFill>
                <a:latin typeface="Arial"/>
                <a:ea typeface="Arial"/>
                <a:cs typeface="Arial"/>
                <a:sym typeface="Arial"/>
              </a:rPr>
              <a:t>Создать</a:t>
            </a:r>
            <a:endParaRPr/>
          </a:p>
          <a:p>
            <a:pPr indent="0" lvl="0" marL="0" marR="0" rtl="0" algn="ctr">
              <a:lnSpc>
                <a:spcPct val="100000"/>
              </a:lnSpc>
              <a:spcBef>
                <a:spcPts val="0"/>
              </a:spcBef>
              <a:spcAft>
                <a:spcPts val="0"/>
              </a:spcAft>
              <a:buClr>
                <a:schemeClr val="dk1"/>
              </a:buClr>
              <a:buSzPts val="2600"/>
              <a:buFont typeface="Arial"/>
              <a:buNone/>
            </a:pPr>
            <a:r>
              <a:rPr b="0" i="0" lang="en-US" sz="2600" u="none">
                <a:solidFill>
                  <a:schemeClr val="dk1"/>
                </a:solidFill>
                <a:latin typeface="Arial"/>
                <a:ea typeface="Arial"/>
                <a:cs typeface="Arial"/>
                <a:sym typeface="Arial"/>
              </a:rPr>
              <a:t>счет</a:t>
            </a:r>
            <a:endParaRPr/>
          </a:p>
        </p:txBody>
      </p:sp>
      <p:cxnSp>
        <p:nvCxnSpPr>
          <p:cNvPr id="345" name="Google Shape;345;p37"/>
          <p:cNvCxnSpPr/>
          <p:nvPr/>
        </p:nvCxnSpPr>
        <p:spPr>
          <a:xfrm>
            <a:off x="3203575" y="3141662"/>
            <a:ext cx="2160587" cy="0"/>
          </a:xfrm>
          <a:prstGeom prst="straightConnector1">
            <a:avLst/>
          </a:prstGeom>
          <a:noFill/>
          <a:ln cap="flat" cmpd="sng" w="28575">
            <a:solidFill>
              <a:schemeClr val="dk1"/>
            </a:solidFill>
            <a:prstDash val="solid"/>
            <a:miter lim="800000"/>
            <a:headEnd len="lg" w="lg" type="triangle"/>
            <a:tailEnd len="med" w="med" type="none"/>
          </a:ln>
        </p:spPr>
      </p:cxnSp>
      <p:sp>
        <p:nvSpPr>
          <p:cNvPr id="346" name="Google Shape;346;p37"/>
          <p:cNvSpPr txBox="1"/>
          <p:nvPr/>
        </p:nvSpPr>
        <p:spPr>
          <a:xfrm>
            <a:off x="4133850" y="2733675"/>
            <a:ext cx="869950" cy="3667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extend</a:t>
            </a:r>
            <a:endParaRPr/>
          </a:p>
        </p:txBody>
      </p:sp>
      <p:sp>
        <p:nvSpPr>
          <p:cNvPr id="347" name="Google Shape;347;p37"/>
          <p:cNvSpPr/>
          <p:nvPr/>
        </p:nvSpPr>
        <p:spPr>
          <a:xfrm>
            <a:off x="5354637" y="2565400"/>
            <a:ext cx="3033712" cy="1181100"/>
          </a:xfrm>
          <a:prstGeom prst="ellipse">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600"/>
              <a:buFont typeface="Arial"/>
              <a:buNone/>
            </a:pPr>
            <a:r>
              <a:rPr b="0" i="0" lang="en-US" sz="2600" u="none">
                <a:solidFill>
                  <a:schemeClr val="dk1"/>
                </a:solidFill>
                <a:latin typeface="Arial"/>
                <a:ea typeface="Arial"/>
                <a:cs typeface="Arial"/>
                <a:sym typeface="Arial"/>
              </a:rPr>
              <a:t>Распечатать</a:t>
            </a:r>
            <a:endParaRPr/>
          </a:p>
          <a:p>
            <a:pPr indent="0" lvl="0" marL="0" marR="0" rtl="0" algn="ctr">
              <a:lnSpc>
                <a:spcPct val="100000"/>
              </a:lnSpc>
              <a:spcBef>
                <a:spcPts val="0"/>
              </a:spcBef>
              <a:spcAft>
                <a:spcPts val="0"/>
              </a:spcAft>
              <a:buClr>
                <a:schemeClr val="dk1"/>
              </a:buClr>
              <a:buSzPts val="2600"/>
              <a:buFont typeface="Arial"/>
              <a:buNone/>
            </a:pPr>
            <a:r>
              <a:rPr b="0" i="0" lang="en-US" sz="2600" u="none">
                <a:solidFill>
                  <a:schemeClr val="dk1"/>
                </a:solidFill>
                <a:latin typeface="Arial"/>
                <a:ea typeface="Arial"/>
                <a:cs typeface="Arial"/>
                <a:sym typeface="Arial"/>
              </a:rPr>
              <a:t>счет</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2" name="Shape 352"/>
        <p:cNvGrpSpPr/>
        <p:nvPr/>
      </p:nvGrpSpPr>
      <p:grpSpPr>
        <a:xfrm>
          <a:off x="0" y="0"/>
          <a:ext cx="0" cy="0"/>
          <a:chOff x="0" y="0"/>
          <a:chExt cx="0" cy="0"/>
        </a:xfrm>
      </p:grpSpPr>
      <p:sp>
        <p:nvSpPr>
          <p:cNvPr id="353" name="Google Shape;353;p38"/>
          <p:cNvSpPr txBox="1"/>
          <p:nvPr/>
        </p:nvSpPr>
        <p:spPr>
          <a:xfrm>
            <a:off x="457200" y="6243637"/>
            <a:ext cx="874712"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ПрИС 2</a:t>
            </a:r>
            <a:endParaRPr/>
          </a:p>
        </p:txBody>
      </p:sp>
      <p:sp>
        <p:nvSpPr>
          <p:cNvPr id="354" name="Google Shape;354;p38"/>
          <p:cNvSpPr txBox="1"/>
          <p:nvPr/>
        </p:nvSpPr>
        <p:spPr>
          <a:xfrm>
            <a:off x="1476375" y="6248400"/>
            <a:ext cx="6624637"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Язык UML</a:t>
            </a:r>
            <a:endParaRPr/>
          </a:p>
        </p:txBody>
      </p:sp>
      <p:sp>
        <p:nvSpPr>
          <p:cNvPr id="355" name="Google Shape;355;p38"/>
          <p:cNvSpPr txBox="1"/>
          <p:nvPr/>
        </p:nvSpPr>
        <p:spPr>
          <a:xfrm>
            <a:off x="8172450" y="6243637"/>
            <a:ext cx="51435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Garamond"/>
              <a:buNone/>
            </a:pPr>
            <a:fld id="{00000000-1234-1234-1234-123412341234}" type="slidenum">
              <a:rPr b="0" i="0" lang="en-US" sz="1200" u="none">
                <a:solidFill>
                  <a:schemeClr val="dk1"/>
                </a:solidFill>
                <a:latin typeface="Garamond"/>
                <a:ea typeface="Garamond"/>
                <a:cs typeface="Garamond"/>
                <a:sym typeface="Garamond"/>
              </a:rPr>
              <a:t>‹#›</a:t>
            </a:fld>
            <a:endParaRPr/>
          </a:p>
        </p:txBody>
      </p:sp>
      <p:sp>
        <p:nvSpPr>
          <p:cNvPr id="356" name="Google Shape;356;p38"/>
          <p:cNvSpPr txBox="1"/>
          <p:nvPr>
            <p:ph type="title"/>
          </p:nvPr>
        </p:nvSpPr>
        <p:spPr>
          <a:xfrm>
            <a:off x="457200" y="277812"/>
            <a:ext cx="8229600" cy="11398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3000"/>
              <a:buFont typeface="Arial"/>
              <a:buNone/>
            </a:pPr>
            <a:r>
              <a:rPr b="1" i="0" lang="en-US" sz="3000" u="none">
                <a:solidFill>
                  <a:schemeClr val="dk2"/>
                </a:solidFill>
                <a:latin typeface="Arial"/>
                <a:ea typeface="Arial"/>
                <a:cs typeface="Arial"/>
                <a:sym typeface="Arial"/>
              </a:rPr>
              <a:t>Диаграмма сценариев: обобщение</a:t>
            </a:r>
            <a:endParaRPr/>
          </a:p>
        </p:txBody>
      </p:sp>
      <p:sp>
        <p:nvSpPr>
          <p:cNvPr id="357" name="Google Shape;357;p38"/>
          <p:cNvSpPr/>
          <p:nvPr/>
        </p:nvSpPr>
        <p:spPr>
          <a:xfrm>
            <a:off x="684212" y="2565400"/>
            <a:ext cx="2746375" cy="1181100"/>
          </a:xfrm>
          <a:prstGeom prst="ellipse">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600"/>
              <a:buFont typeface="Arial"/>
              <a:buNone/>
            </a:pPr>
            <a:r>
              <a:rPr b="0" i="0" lang="en-US" sz="2600" u="none">
                <a:solidFill>
                  <a:schemeClr val="dk1"/>
                </a:solidFill>
                <a:latin typeface="Arial"/>
                <a:ea typeface="Arial"/>
                <a:cs typeface="Arial"/>
                <a:sym typeface="Arial"/>
              </a:rPr>
              <a:t>Имя 1</a:t>
            </a:r>
            <a:endParaRPr/>
          </a:p>
        </p:txBody>
      </p:sp>
      <p:sp>
        <p:nvSpPr>
          <p:cNvPr id="358" name="Google Shape;358;p38"/>
          <p:cNvSpPr/>
          <p:nvPr/>
        </p:nvSpPr>
        <p:spPr>
          <a:xfrm>
            <a:off x="5570537" y="2565400"/>
            <a:ext cx="2746375" cy="1181100"/>
          </a:xfrm>
          <a:prstGeom prst="ellipse">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600"/>
              <a:buFont typeface="Arial"/>
              <a:buNone/>
            </a:pPr>
            <a:r>
              <a:rPr b="0" i="0" lang="en-US" sz="2600" u="none">
                <a:solidFill>
                  <a:schemeClr val="dk1"/>
                </a:solidFill>
                <a:latin typeface="Arial"/>
                <a:ea typeface="Arial"/>
                <a:cs typeface="Arial"/>
                <a:sym typeface="Arial"/>
              </a:rPr>
              <a:t>Имя 2</a:t>
            </a:r>
            <a:endParaRPr/>
          </a:p>
        </p:txBody>
      </p:sp>
      <p:cxnSp>
        <p:nvCxnSpPr>
          <p:cNvPr id="359" name="Google Shape;359;p38"/>
          <p:cNvCxnSpPr/>
          <p:nvPr/>
        </p:nvCxnSpPr>
        <p:spPr>
          <a:xfrm>
            <a:off x="3419475" y="3141662"/>
            <a:ext cx="1657350" cy="0"/>
          </a:xfrm>
          <a:prstGeom prst="straightConnector1">
            <a:avLst/>
          </a:prstGeom>
          <a:noFill/>
          <a:ln cap="flat" cmpd="sng" w="28575">
            <a:solidFill>
              <a:schemeClr val="dk1"/>
            </a:solidFill>
            <a:prstDash val="solid"/>
            <a:miter lim="800000"/>
            <a:headEnd len="med" w="med" type="none"/>
            <a:tailEnd len="med" w="med" type="none"/>
          </a:ln>
        </p:spPr>
      </p:cxnSp>
      <p:sp>
        <p:nvSpPr>
          <p:cNvPr id="360" name="Google Shape;360;p38"/>
          <p:cNvSpPr txBox="1"/>
          <p:nvPr/>
        </p:nvSpPr>
        <p:spPr>
          <a:xfrm>
            <a:off x="1403350" y="4724400"/>
            <a:ext cx="6238875" cy="54927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0"/>
              <a:buFont typeface="Arial"/>
              <a:buNone/>
            </a:pPr>
            <a:r>
              <a:rPr b="0" i="0" lang="en-US" sz="3000" u="none">
                <a:solidFill>
                  <a:schemeClr val="dk1"/>
                </a:solidFill>
                <a:latin typeface="Arial"/>
                <a:ea typeface="Arial"/>
                <a:cs typeface="Arial"/>
                <a:sym typeface="Arial"/>
              </a:rPr>
              <a:t>Сценарий 2 обобщает сценарий 1</a:t>
            </a:r>
            <a:endParaRPr/>
          </a:p>
        </p:txBody>
      </p:sp>
      <p:sp>
        <p:nvSpPr>
          <p:cNvPr id="361" name="Google Shape;361;p38"/>
          <p:cNvSpPr/>
          <p:nvPr/>
        </p:nvSpPr>
        <p:spPr>
          <a:xfrm rot="5400000">
            <a:off x="5077618" y="2923381"/>
            <a:ext cx="503237" cy="504825"/>
          </a:xfrm>
          <a:prstGeom prst="triangle">
            <a:avLst>
              <a:gd fmla="val 50000" name="adj"/>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5" name="Shape 365"/>
        <p:cNvGrpSpPr/>
        <p:nvPr/>
      </p:nvGrpSpPr>
      <p:grpSpPr>
        <a:xfrm>
          <a:off x="0" y="0"/>
          <a:ext cx="0" cy="0"/>
          <a:chOff x="0" y="0"/>
          <a:chExt cx="0" cy="0"/>
        </a:xfrm>
      </p:grpSpPr>
      <p:sp>
        <p:nvSpPr>
          <p:cNvPr id="366" name="Google Shape;366;p39"/>
          <p:cNvSpPr txBox="1"/>
          <p:nvPr/>
        </p:nvSpPr>
        <p:spPr>
          <a:xfrm>
            <a:off x="457200" y="6243637"/>
            <a:ext cx="874712"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ПрИС 2</a:t>
            </a:r>
            <a:endParaRPr/>
          </a:p>
        </p:txBody>
      </p:sp>
      <p:sp>
        <p:nvSpPr>
          <p:cNvPr id="367" name="Google Shape;367;p39"/>
          <p:cNvSpPr txBox="1"/>
          <p:nvPr/>
        </p:nvSpPr>
        <p:spPr>
          <a:xfrm>
            <a:off x="1476375" y="6248400"/>
            <a:ext cx="6624637"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Язык UML</a:t>
            </a:r>
            <a:endParaRPr/>
          </a:p>
        </p:txBody>
      </p:sp>
      <p:sp>
        <p:nvSpPr>
          <p:cNvPr id="368" name="Google Shape;368;p39"/>
          <p:cNvSpPr txBox="1"/>
          <p:nvPr/>
        </p:nvSpPr>
        <p:spPr>
          <a:xfrm>
            <a:off x="8172450" y="6243637"/>
            <a:ext cx="51435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Garamond"/>
              <a:buNone/>
            </a:pPr>
            <a:fld id="{00000000-1234-1234-1234-123412341234}" type="slidenum">
              <a:rPr b="0" i="0" lang="en-US" sz="1200" u="none">
                <a:solidFill>
                  <a:schemeClr val="dk1"/>
                </a:solidFill>
                <a:latin typeface="Garamond"/>
                <a:ea typeface="Garamond"/>
                <a:cs typeface="Garamond"/>
                <a:sym typeface="Garamond"/>
              </a:rPr>
              <a:t>‹#›</a:t>
            </a:fld>
            <a:endParaRPr/>
          </a:p>
        </p:txBody>
      </p:sp>
      <p:sp>
        <p:nvSpPr>
          <p:cNvPr id="369" name="Google Shape;369;p39"/>
          <p:cNvSpPr txBox="1"/>
          <p:nvPr>
            <p:ph type="title"/>
          </p:nvPr>
        </p:nvSpPr>
        <p:spPr>
          <a:xfrm>
            <a:off x="457200" y="277812"/>
            <a:ext cx="8229600" cy="11398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3000"/>
              <a:buFont typeface="Arial"/>
              <a:buNone/>
            </a:pPr>
            <a:r>
              <a:rPr b="1" i="0" lang="en-US" sz="3000" u="none">
                <a:solidFill>
                  <a:schemeClr val="dk2"/>
                </a:solidFill>
                <a:latin typeface="Arial"/>
                <a:ea typeface="Arial"/>
                <a:cs typeface="Arial"/>
                <a:sym typeface="Arial"/>
              </a:rPr>
              <a:t>Диаграмма сценариев: обобщение</a:t>
            </a:r>
            <a:br>
              <a:rPr b="1" i="0" lang="en-US" sz="3000" u="none">
                <a:solidFill>
                  <a:schemeClr val="dk2"/>
                </a:solidFill>
                <a:latin typeface="Arial"/>
                <a:ea typeface="Arial"/>
                <a:cs typeface="Arial"/>
                <a:sym typeface="Arial"/>
              </a:rPr>
            </a:br>
            <a:r>
              <a:rPr b="1" i="0" lang="en-US" sz="3000" u="none">
                <a:solidFill>
                  <a:schemeClr val="dk2"/>
                </a:solidFill>
                <a:latin typeface="Arial"/>
                <a:ea typeface="Arial"/>
                <a:cs typeface="Arial"/>
                <a:sym typeface="Arial"/>
              </a:rPr>
              <a:t>Пример</a:t>
            </a:r>
            <a:endParaRPr/>
          </a:p>
        </p:txBody>
      </p:sp>
      <p:cxnSp>
        <p:nvCxnSpPr>
          <p:cNvPr id="370" name="Google Shape;370;p39"/>
          <p:cNvCxnSpPr/>
          <p:nvPr/>
        </p:nvCxnSpPr>
        <p:spPr>
          <a:xfrm>
            <a:off x="3419475" y="3141662"/>
            <a:ext cx="1657350" cy="0"/>
          </a:xfrm>
          <a:prstGeom prst="straightConnector1">
            <a:avLst/>
          </a:prstGeom>
          <a:noFill/>
          <a:ln cap="flat" cmpd="sng" w="28575">
            <a:solidFill>
              <a:schemeClr val="dk1"/>
            </a:solidFill>
            <a:prstDash val="solid"/>
            <a:miter lim="800000"/>
            <a:headEnd len="med" w="med" type="none"/>
            <a:tailEnd len="med" w="med" type="none"/>
          </a:ln>
        </p:spPr>
      </p:cxnSp>
      <p:sp>
        <p:nvSpPr>
          <p:cNvPr id="371" name="Google Shape;371;p39"/>
          <p:cNvSpPr/>
          <p:nvPr/>
        </p:nvSpPr>
        <p:spPr>
          <a:xfrm rot="5400000">
            <a:off x="5077618" y="2923381"/>
            <a:ext cx="503237" cy="504825"/>
          </a:xfrm>
          <a:prstGeom prst="triangle">
            <a:avLst>
              <a:gd fmla="val 50000" name="adj"/>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nvGrpSpPr>
          <p:cNvPr id="372" name="Google Shape;372;p39"/>
          <p:cNvGrpSpPr/>
          <p:nvPr/>
        </p:nvGrpSpPr>
        <p:grpSpPr>
          <a:xfrm>
            <a:off x="6443662" y="2276475"/>
            <a:ext cx="890587" cy="1811337"/>
            <a:chOff x="476" y="1933"/>
            <a:chExt cx="742" cy="1453"/>
          </a:xfrm>
        </p:grpSpPr>
        <p:pic>
          <p:nvPicPr>
            <p:cNvPr descr="gl/gl4.files/gl4-2.jpg" id="373" name="Google Shape;373;p39"/>
            <p:cNvPicPr preferRelativeResize="0"/>
            <p:nvPr/>
          </p:nvPicPr>
          <p:blipFill rotWithShape="1">
            <a:blip r:embed="rId3">
              <a:alphaModFix/>
            </a:blip>
            <a:srcRect b="0" l="0" r="0" t="0"/>
            <a:stretch/>
          </p:blipFill>
          <p:spPr>
            <a:xfrm>
              <a:off x="476" y="1933"/>
              <a:ext cx="424" cy="1085"/>
            </a:xfrm>
            <a:prstGeom prst="rect">
              <a:avLst/>
            </a:prstGeom>
            <a:noFill/>
            <a:ln>
              <a:noFill/>
            </a:ln>
          </p:spPr>
        </p:pic>
        <p:sp>
          <p:nvSpPr>
            <p:cNvPr id="374" name="Google Shape;374;p39"/>
            <p:cNvSpPr txBox="1"/>
            <p:nvPr/>
          </p:nvSpPr>
          <p:spPr>
            <a:xfrm>
              <a:off x="476" y="3067"/>
              <a:ext cx="742" cy="31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Имя 2</a:t>
              </a:r>
              <a:endParaRPr/>
            </a:p>
          </p:txBody>
        </p:sp>
      </p:grpSp>
      <p:grpSp>
        <p:nvGrpSpPr>
          <p:cNvPr id="375" name="Google Shape;375;p39"/>
          <p:cNvGrpSpPr/>
          <p:nvPr/>
        </p:nvGrpSpPr>
        <p:grpSpPr>
          <a:xfrm>
            <a:off x="2124075" y="2276475"/>
            <a:ext cx="890587" cy="1811337"/>
            <a:chOff x="476" y="1933"/>
            <a:chExt cx="742" cy="1453"/>
          </a:xfrm>
        </p:grpSpPr>
        <p:pic>
          <p:nvPicPr>
            <p:cNvPr descr="gl/gl4.files/gl4-2.jpg" id="376" name="Google Shape;376;p39"/>
            <p:cNvPicPr preferRelativeResize="0"/>
            <p:nvPr/>
          </p:nvPicPr>
          <p:blipFill rotWithShape="1">
            <a:blip r:embed="rId3">
              <a:alphaModFix/>
            </a:blip>
            <a:srcRect b="0" l="0" r="0" t="0"/>
            <a:stretch/>
          </p:blipFill>
          <p:spPr>
            <a:xfrm>
              <a:off x="476" y="1933"/>
              <a:ext cx="424" cy="1085"/>
            </a:xfrm>
            <a:prstGeom prst="rect">
              <a:avLst/>
            </a:prstGeom>
            <a:noFill/>
            <a:ln>
              <a:noFill/>
            </a:ln>
          </p:spPr>
        </p:pic>
        <p:sp>
          <p:nvSpPr>
            <p:cNvPr id="377" name="Google Shape;377;p39"/>
            <p:cNvSpPr txBox="1"/>
            <p:nvPr/>
          </p:nvSpPr>
          <p:spPr>
            <a:xfrm>
              <a:off x="476" y="3067"/>
              <a:ext cx="742" cy="31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Имя 1</a:t>
              </a:r>
              <a:endParaRPr/>
            </a:p>
          </p:txBody>
        </p:sp>
      </p:grpSp>
      <p:sp>
        <p:nvSpPr>
          <p:cNvPr id="378" name="Google Shape;378;p39"/>
          <p:cNvSpPr txBox="1"/>
          <p:nvPr/>
        </p:nvSpPr>
        <p:spPr>
          <a:xfrm>
            <a:off x="2190750" y="4724400"/>
            <a:ext cx="5045075" cy="54927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0"/>
              <a:buFont typeface="Arial"/>
              <a:buNone/>
            </a:pPr>
            <a:r>
              <a:rPr b="0" i="0" lang="en-US" sz="3000" u="none">
                <a:solidFill>
                  <a:schemeClr val="dk1"/>
                </a:solidFill>
                <a:latin typeface="Arial"/>
                <a:ea typeface="Arial"/>
                <a:cs typeface="Arial"/>
                <a:sym typeface="Arial"/>
              </a:rPr>
              <a:t>Актер 2 обобщает Актера 1</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2" name="Shape 382"/>
        <p:cNvGrpSpPr/>
        <p:nvPr/>
      </p:nvGrpSpPr>
      <p:grpSpPr>
        <a:xfrm>
          <a:off x="0" y="0"/>
          <a:ext cx="0" cy="0"/>
          <a:chOff x="0" y="0"/>
          <a:chExt cx="0" cy="0"/>
        </a:xfrm>
      </p:grpSpPr>
      <p:sp>
        <p:nvSpPr>
          <p:cNvPr id="383" name="Google Shape;383;p40"/>
          <p:cNvSpPr txBox="1"/>
          <p:nvPr/>
        </p:nvSpPr>
        <p:spPr>
          <a:xfrm>
            <a:off x="457200" y="6243637"/>
            <a:ext cx="874712"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ПрИС 2</a:t>
            </a:r>
            <a:endParaRPr/>
          </a:p>
        </p:txBody>
      </p:sp>
      <p:sp>
        <p:nvSpPr>
          <p:cNvPr id="384" name="Google Shape;384;p40"/>
          <p:cNvSpPr txBox="1"/>
          <p:nvPr/>
        </p:nvSpPr>
        <p:spPr>
          <a:xfrm>
            <a:off x="1476375" y="6248400"/>
            <a:ext cx="6624637"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Язык UML</a:t>
            </a:r>
            <a:endParaRPr/>
          </a:p>
        </p:txBody>
      </p:sp>
      <p:sp>
        <p:nvSpPr>
          <p:cNvPr id="385" name="Google Shape;385;p40"/>
          <p:cNvSpPr txBox="1"/>
          <p:nvPr/>
        </p:nvSpPr>
        <p:spPr>
          <a:xfrm>
            <a:off x="8172450" y="6243637"/>
            <a:ext cx="51435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Garamond"/>
              <a:buNone/>
            </a:pPr>
            <a:fld id="{00000000-1234-1234-1234-123412341234}" type="slidenum">
              <a:rPr b="0" i="0" lang="en-US" sz="1200" u="none">
                <a:solidFill>
                  <a:schemeClr val="dk1"/>
                </a:solidFill>
                <a:latin typeface="Garamond"/>
                <a:ea typeface="Garamond"/>
                <a:cs typeface="Garamond"/>
                <a:sym typeface="Garamond"/>
              </a:rPr>
              <a:t>‹#›</a:t>
            </a:fld>
            <a:endParaRPr/>
          </a:p>
        </p:txBody>
      </p:sp>
      <p:sp>
        <p:nvSpPr>
          <p:cNvPr id="386" name="Google Shape;386;p40"/>
          <p:cNvSpPr txBox="1"/>
          <p:nvPr>
            <p:ph type="title"/>
          </p:nvPr>
        </p:nvSpPr>
        <p:spPr>
          <a:xfrm>
            <a:off x="457200" y="277812"/>
            <a:ext cx="8229600" cy="11398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3000"/>
              <a:buFont typeface="Arial"/>
              <a:buNone/>
            </a:pPr>
            <a:r>
              <a:rPr b="1" i="0" lang="en-US" sz="3000" u="none">
                <a:solidFill>
                  <a:schemeClr val="dk2"/>
                </a:solidFill>
                <a:latin typeface="Arial"/>
                <a:ea typeface="Arial"/>
                <a:cs typeface="Arial"/>
                <a:sym typeface="Arial"/>
              </a:rPr>
              <a:t>Диаграмма сценариев: интерфейс</a:t>
            </a:r>
            <a:endParaRPr/>
          </a:p>
        </p:txBody>
      </p:sp>
      <p:grpSp>
        <p:nvGrpSpPr>
          <p:cNvPr id="387" name="Google Shape;387;p40"/>
          <p:cNvGrpSpPr/>
          <p:nvPr/>
        </p:nvGrpSpPr>
        <p:grpSpPr>
          <a:xfrm>
            <a:off x="2043112" y="1917700"/>
            <a:ext cx="936625" cy="1398587"/>
            <a:chOff x="715" y="1847"/>
            <a:chExt cx="590" cy="881"/>
          </a:xfrm>
        </p:grpSpPr>
        <p:sp>
          <p:nvSpPr>
            <p:cNvPr id="388" name="Google Shape;388;p40"/>
            <p:cNvSpPr/>
            <p:nvPr/>
          </p:nvSpPr>
          <p:spPr>
            <a:xfrm>
              <a:off x="715" y="1847"/>
              <a:ext cx="590" cy="590"/>
            </a:xfrm>
            <a:prstGeom prst="ellipse">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89" name="Google Shape;389;p40"/>
            <p:cNvSpPr txBox="1"/>
            <p:nvPr/>
          </p:nvSpPr>
          <p:spPr>
            <a:xfrm>
              <a:off x="793" y="2478"/>
              <a:ext cx="428" cy="2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Имя</a:t>
              </a:r>
              <a:endParaRPr/>
            </a:p>
          </p:txBody>
        </p:sp>
      </p:grpSp>
      <p:sp>
        <p:nvSpPr>
          <p:cNvPr id="390" name="Google Shape;390;p40"/>
          <p:cNvSpPr/>
          <p:nvPr/>
        </p:nvSpPr>
        <p:spPr>
          <a:xfrm>
            <a:off x="4562475" y="1773237"/>
            <a:ext cx="2746375" cy="1181100"/>
          </a:xfrm>
          <a:prstGeom prst="ellipse">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600"/>
              <a:buFont typeface="Arial"/>
              <a:buNone/>
            </a:pPr>
            <a:r>
              <a:rPr b="0" i="0" lang="en-US" sz="2600" u="none">
                <a:solidFill>
                  <a:schemeClr val="dk1"/>
                </a:solidFill>
                <a:latin typeface="Arial"/>
                <a:ea typeface="Arial"/>
                <a:cs typeface="Arial"/>
                <a:sym typeface="Arial"/>
              </a:rPr>
              <a:t>Имя</a:t>
            </a:r>
            <a:endParaRPr/>
          </a:p>
        </p:txBody>
      </p:sp>
      <p:cxnSp>
        <p:nvCxnSpPr>
          <p:cNvPr id="391" name="Google Shape;391;p40"/>
          <p:cNvCxnSpPr/>
          <p:nvPr/>
        </p:nvCxnSpPr>
        <p:spPr>
          <a:xfrm>
            <a:off x="2979737" y="2422525"/>
            <a:ext cx="1582737" cy="0"/>
          </a:xfrm>
          <a:prstGeom prst="straightConnector1">
            <a:avLst/>
          </a:prstGeom>
          <a:noFill/>
          <a:ln cap="flat" cmpd="sng" w="25400">
            <a:solidFill>
              <a:schemeClr val="dk1"/>
            </a:solidFill>
            <a:prstDash val="solid"/>
            <a:miter lim="800000"/>
            <a:headEnd len="med" w="med" type="none"/>
            <a:tailEnd len="med" w="med" type="none"/>
          </a:ln>
        </p:spPr>
      </p:cxnSp>
      <p:grpSp>
        <p:nvGrpSpPr>
          <p:cNvPr id="392" name="Google Shape;392;p40"/>
          <p:cNvGrpSpPr/>
          <p:nvPr/>
        </p:nvGrpSpPr>
        <p:grpSpPr>
          <a:xfrm>
            <a:off x="1981200" y="3789362"/>
            <a:ext cx="936625" cy="1398587"/>
            <a:chOff x="715" y="1847"/>
            <a:chExt cx="590" cy="881"/>
          </a:xfrm>
        </p:grpSpPr>
        <p:sp>
          <p:nvSpPr>
            <p:cNvPr id="393" name="Google Shape;393;p40"/>
            <p:cNvSpPr/>
            <p:nvPr/>
          </p:nvSpPr>
          <p:spPr>
            <a:xfrm>
              <a:off x="715" y="1847"/>
              <a:ext cx="590" cy="590"/>
            </a:xfrm>
            <a:prstGeom prst="ellipse">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94" name="Google Shape;394;p40"/>
            <p:cNvSpPr txBox="1"/>
            <p:nvPr/>
          </p:nvSpPr>
          <p:spPr>
            <a:xfrm>
              <a:off x="793" y="2478"/>
              <a:ext cx="428" cy="2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Имя</a:t>
              </a:r>
              <a:endParaRPr/>
            </a:p>
          </p:txBody>
        </p:sp>
      </p:grpSp>
      <p:sp>
        <p:nvSpPr>
          <p:cNvPr id="395" name="Google Shape;395;p40"/>
          <p:cNvSpPr/>
          <p:nvPr/>
        </p:nvSpPr>
        <p:spPr>
          <a:xfrm>
            <a:off x="4500562" y="3644900"/>
            <a:ext cx="2746375" cy="1181100"/>
          </a:xfrm>
          <a:prstGeom prst="ellipse">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600"/>
              <a:buFont typeface="Arial"/>
              <a:buNone/>
            </a:pPr>
            <a:r>
              <a:rPr b="0" i="0" lang="en-US" sz="2600" u="none">
                <a:solidFill>
                  <a:schemeClr val="dk1"/>
                </a:solidFill>
                <a:latin typeface="Arial"/>
                <a:ea typeface="Arial"/>
                <a:cs typeface="Arial"/>
                <a:sym typeface="Arial"/>
              </a:rPr>
              <a:t>Имя</a:t>
            </a:r>
            <a:endParaRPr/>
          </a:p>
        </p:txBody>
      </p:sp>
      <p:cxnSp>
        <p:nvCxnSpPr>
          <p:cNvPr id="396" name="Google Shape;396;p40"/>
          <p:cNvCxnSpPr/>
          <p:nvPr/>
        </p:nvCxnSpPr>
        <p:spPr>
          <a:xfrm>
            <a:off x="2917825" y="4294187"/>
            <a:ext cx="1582737" cy="0"/>
          </a:xfrm>
          <a:prstGeom prst="straightConnector1">
            <a:avLst/>
          </a:prstGeom>
          <a:noFill/>
          <a:ln cap="flat" cmpd="sng" w="25400">
            <a:solidFill>
              <a:schemeClr val="dk1"/>
            </a:solidFill>
            <a:prstDash val="solid"/>
            <a:miter lim="800000"/>
            <a:headEnd len="lg" w="lg" type="triangle"/>
            <a:tailEnd len="med" w="med"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5"/>
                                        </p:tgtEl>
                                        <p:attrNameLst>
                                          <p:attrName>style.visibility</p:attrName>
                                        </p:attrNameLst>
                                      </p:cBhvr>
                                      <p:to>
                                        <p:strVal val="visible"/>
                                      </p:to>
                                    </p:set>
                                    <p:animEffect filter="fade" transition="in">
                                      <p:cBhvr>
                                        <p:cTn dur="500"/>
                                        <p:tgtEl>
                                          <p:spTgt spid="395"/>
                                        </p:tgtEl>
                                      </p:cBhvr>
                                    </p:animEffect>
                                  </p:childTnLst>
                                </p:cTn>
                              </p:par>
                              <p:par>
                                <p:cTn fill="hold" nodeType="withEffect" presetClass="entr" presetID="10" presetSubtype="0">
                                  <p:stCondLst>
                                    <p:cond delay="0"/>
                                  </p:stCondLst>
                                  <p:childTnLst>
                                    <p:set>
                                      <p:cBhvr>
                                        <p:cTn dur="1" fill="hold">
                                          <p:stCondLst>
                                            <p:cond delay="0"/>
                                          </p:stCondLst>
                                        </p:cTn>
                                        <p:tgtEl>
                                          <p:spTgt spid="396"/>
                                        </p:tgtEl>
                                        <p:attrNameLst>
                                          <p:attrName>style.visibility</p:attrName>
                                        </p:attrNameLst>
                                      </p:cBhvr>
                                      <p:to>
                                        <p:strVal val="visible"/>
                                      </p:to>
                                    </p:set>
                                    <p:animEffect filter="fade" transition="in">
                                      <p:cBhvr>
                                        <p:cTn dur="500"/>
                                        <p:tgtEl>
                                          <p:spTgt spid="39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0" name="Shape 400"/>
        <p:cNvGrpSpPr/>
        <p:nvPr/>
      </p:nvGrpSpPr>
      <p:grpSpPr>
        <a:xfrm>
          <a:off x="0" y="0"/>
          <a:ext cx="0" cy="0"/>
          <a:chOff x="0" y="0"/>
          <a:chExt cx="0" cy="0"/>
        </a:xfrm>
      </p:grpSpPr>
      <p:sp>
        <p:nvSpPr>
          <p:cNvPr id="401" name="Google Shape;401;p41"/>
          <p:cNvSpPr txBox="1"/>
          <p:nvPr/>
        </p:nvSpPr>
        <p:spPr>
          <a:xfrm>
            <a:off x="457200" y="6243637"/>
            <a:ext cx="874712"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ПрИС 2</a:t>
            </a:r>
            <a:endParaRPr/>
          </a:p>
        </p:txBody>
      </p:sp>
      <p:sp>
        <p:nvSpPr>
          <p:cNvPr id="402" name="Google Shape;402;p41"/>
          <p:cNvSpPr txBox="1"/>
          <p:nvPr/>
        </p:nvSpPr>
        <p:spPr>
          <a:xfrm>
            <a:off x="1476375" y="6248400"/>
            <a:ext cx="6624637"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Язык UML</a:t>
            </a:r>
            <a:endParaRPr/>
          </a:p>
        </p:txBody>
      </p:sp>
      <p:sp>
        <p:nvSpPr>
          <p:cNvPr id="403" name="Google Shape;403;p41"/>
          <p:cNvSpPr txBox="1"/>
          <p:nvPr/>
        </p:nvSpPr>
        <p:spPr>
          <a:xfrm>
            <a:off x="8172450" y="6243637"/>
            <a:ext cx="51435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Garamond"/>
              <a:buNone/>
            </a:pPr>
            <a:fld id="{00000000-1234-1234-1234-123412341234}" type="slidenum">
              <a:rPr b="0" i="0" lang="en-US" sz="1200" u="none">
                <a:solidFill>
                  <a:schemeClr val="dk1"/>
                </a:solidFill>
                <a:latin typeface="Garamond"/>
                <a:ea typeface="Garamond"/>
                <a:cs typeface="Garamond"/>
                <a:sym typeface="Garamond"/>
              </a:rPr>
              <a:t>‹#›</a:t>
            </a:fld>
            <a:endParaRPr/>
          </a:p>
        </p:txBody>
      </p:sp>
      <p:sp>
        <p:nvSpPr>
          <p:cNvPr id="404" name="Google Shape;404;p41"/>
          <p:cNvSpPr txBox="1"/>
          <p:nvPr>
            <p:ph type="title"/>
          </p:nvPr>
        </p:nvSpPr>
        <p:spPr>
          <a:xfrm>
            <a:off x="457200" y="277812"/>
            <a:ext cx="8229600" cy="11398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3000"/>
              <a:buFont typeface="Arial"/>
              <a:buNone/>
            </a:pPr>
            <a:r>
              <a:rPr b="1" i="0" lang="en-US" sz="3000" u="none">
                <a:solidFill>
                  <a:schemeClr val="dk2"/>
                </a:solidFill>
                <a:latin typeface="Arial"/>
                <a:ea typeface="Arial"/>
                <a:cs typeface="Arial"/>
                <a:sym typeface="Arial"/>
              </a:rPr>
              <a:t>Диаграмма сценариев: интерфейс</a:t>
            </a:r>
            <a:br>
              <a:rPr b="1" i="0" lang="en-US" sz="3000" u="none">
                <a:solidFill>
                  <a:schemeClr val="dk2"/>
                </a:solidFill>
                <a:latin typeface="Arial"/>
                <a:ea typeface="Arial"/>
                <a:cs typeface="Arial"/>
                <a:sym typeface="Arial"/>
              </a:rPr>
            </a:br>
            <a:r>
              <a:rPr b="1" i="0" lang="en-US" sz="3000" u="none">
                <a:solidFill>
                  <a:schemeClr val="dk2"/>
                </a:solidFill>
                <a:latin typeface="Arial"/>
                <a:ea typeface="Arial"/>
                <a:cs typeface="Arial"/>
                <a:sym typeface="Arial"/>
              </a:rPr>
              <a:t>Пример</a:t>
            </a:r>
            <a:endParaRPr/>
          </a:p>
        </p:txBody>
      </p:sp>
      <p:sp>
        <p:nvSpPr>
          <p:cNvPr id="405" name="Google Shape;405;p41"/>
          <p:cNvSpPr/>
          <p:nvPr/>
        </p:nvSpPr>
        <p:spPr>
          <a:xfrm>
            <a:off x="1827212" y="2027237"/>
            <a:ext cx="936625" cy="936625"/>
          </a:xfrm>
          <a:prstGeom prst="ellipse">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06" name="Google Shape;406;p41"/>
          <p:cNvSpPr txBox="1"/>
          <p:nvPr/>
        </p:nvSpPr>
        <p:spPr>
          <a:xfrm>
            <a:off x="1508125" y="3005137"/>
            <a:ext cx="1720850" cy="109696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200"/>
              <a:buFont typeface="Arial"/>
              <a:buNone/>
            </a:pPr>
            <a:r>
              <a:rPr b="0" i="0" lang="en-US" sz="2200" u="none">
                <a:solidFill>
                  <a:schemeClr val="dk1"/>
                </a:solidFill>
                <a:latin typeface="Arial"/>
                <a:ea typeface="Arial"/>
                <a:cs typeface="Arial"/>
                <a:sym typeface="Arial"/>
              </a:rPr>
              <a:t>Устройство</a:t>
            </a:r>
            <a:endParaRPr/>
          </a:p>
          <a:p>
            <a:pPr indent="0" lvl="0" marL="0" marR="0" rtl="0" algn="l">
              <a:lnSpc>
                <a:spcPct val="100000"/>
              </a:lnSpc>
              <a:spcBef>
                <a:spcPts val="0"/>
              </a:spcBef>
              <a:spcAft>
                <a:spcPts val="0"/>
              </a:spcAft>
              <a:buClr>
                <a:schemeClr val="dk1"/>
              </a:buClr>
              <a:buSzPts val="2200"/>
              <a:buFont typeface="Arial"/>
              <a:buNone/>
            </a:pPr>
            <a:r>
              <a:rPr b="0" i="0" lang="en-US" sz="2200" u="none">
                <a:solidFill>
                  <a:schemeClr val="dk1"/>
                </a:solidFill>
                <a:latin typeface="Arial"/>
                <a:ea typeface="Arial"/>
                <a:cs typeface="Arial"/>
                <a:sym typeface="Arial"/>
              </a:rPr>
              <a:t>считывания</a:t>
            </a:r>
            <a:endParaRPr/>
          </a:p>
          <a:p>
            <a:pPr indent="0" lvl="0" marL="0" marR="0" rtl="0" algn="l">
              <a:lnSpc>
                <a:spcPct val="100000"/>
              </a:lnSpc>
              <a:spcBef>
                <a:spcPts val="0"/>
              </a:spcBef>
              <a:spcAft>
                <a:spcPts val="0"/>
              </a:spcAft>
              <a:buClr>
                <a:schemeClr val="dk1"/>
              </a:buClr>
              <a:buSzPts val="2200"/>
              <a:buFont typeface="Arial"/>
              <a:buNone/>
            </a:pPr>
            <a:r>
              <a:rPr b="0" i="0" lang="en-US" sz="2200" u="none">
                <a:solidFill>
                  <a:schemeClr val="dk1"/>
                </a:solidFill>
                <a:latin typeface="Arial"/>
                <a:ea typeface="Arial"/>
                <a:cs typeface="Arial"/>
                <a:sym typeface="Arial"/>
              </a:rPr>
              <a:t>штрих-кода</a:t>
            </a:r>
            <a:endParaRPr/>
          </a:p>
        </p:txBody>
      </p:sp>
      <p:sp>
        <p:nvSpPr>
          <p:cNvPr id="407" name="Google Shape;407;p41"/>
          <p:cNvSpPr/>
          <p:nvPr/>
        </p:nvSpPr>
        <p:spPr>
          <a:xfrm>
            <a:off x="4346575" y="1773237"/>
            <a:ext cx="3681412" cy="1511300"/>
          </a:xfrm>
          <a:prstGeom prst="ellipse">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600"/>
              <a:buFont typeface="Arial"/>
              <a:buNone/>
            </a:pPr>
            <a:r>
              <a:rPr b="0" i="0" lang="en-US" sz="2600" u="none">
                <a:solidFill>
                  <a:schemeClr val="dk1"/>
                </a:solidFill>
                <a:latin typeface="Arial"/>
                <a:ea typeface="Arial"/>
                <a:cs typeface="Arial"/>
                <a:sym typeface="Arial"/>
              </a:rPr>
              <a:t>Регистрировать новый товар</a:t>
            </a:r>
            <a:endParaRPr/>
          </a:p>
        </p:txBody>
      </p:sp>
      <p:cxnSp>
        <p:nvCxnSpPr>
          <p:cNvPr id="408" name="Google Shape;408;p41"/>
          <p:cNvCxnSpPr/>
          <p:nvPr/>
        </p:nvCxnSpPr>
        <p:spPr>
          <a:xfrm>
            <a:off x="2763837" y="2532062"/>
            <a:ext cx="1582737" cy="0"/>
          </a:xfrm>
          <a:prstGeom prst="straightConnector1">
            <a:avLst/>
          </a:prstGeom>
          <a:noFill/>
          <a:ln cap="flat" cmpd="sng" w="25400">
            <a:solidFill>
              <a:schemeClr val="dk1"/>
            </a:solidFill>
            <a:prstDash val="solid"/>
            <a:miter lim="800000"/>
            <a:headEnd len="med" w="med" type="none"/>
            <a:tailEnd len="med" w="med" type="none"/>
          </a:ln>
        </p:spPr>
      </p:cxnSp>
      <p:sp>
        <p:nvSpPr>
          <p:cNvPr id="409" name="Google Shape;409;p41"/>
          <p:cNvSpPr/>
          <p:nvPr/>
        </p:nvSpPr>
        <p:spPr>
          <a:xfrm>
            <a:off x="1827212" y="4687887"/>
            <a:ext cx="936625" cy="936625"/>
          </a:xfrm>
          <a:prstGeom prst="ellipse">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10" name="Google Shape;410;p41"/>
          <p:cNvSpPr txBox="1"/>
          <p:nvPr/>
        </p:nvSpPr>
        <p:spPr>
          <a:xfrm>
            <a:off x="1331912" y="5665787"/>
            <a:ext cx="1906587" cy="42703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200"/>
              <a:buFont typeface="Arial"/>
              <a:buNone/>
            </a:pPr>
            <a:r>
              <a:rPr b="0" i="0" lang="en-US" sz="2200" u="none">
                <a:solidFill>
                  <a:schemeClr val="dk1"/>
                </a:solidFill>
                <a:latin typeface="Arial"/>
                <a:ea typeface="Arial"/>
                <a:cs typeface="Arial"/>
                <a:sym typeface="Arial"/>
              </a:rPr>
              <a:t>Форма ввода</a:t>
            </a:r>
            <a:endParaRPr/>
          </a:p>
        </p:txBody>
      </p:sp>
      <p:sp>
        <p:nvSpPr>
          <p:cNvPr id="411" name="Google Shape;411;p41"/>
          <p:cNvSpPr/>
          <p:nvPr/>
        </p:nvSpPr>
        <p:spPr>
          <a:xfrm>
            <a:off x="4346575" y="4433887"/>
            <a:ext cx="3681412" cy="1511300"/>
          </a:xfrm>
          <a:prstGeom prst="ellipse">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600"/>
              <a:buFont typeface="Arial"/>
              <a:buNone/>
            </a:pPr>
            <a:r>
              <a:rPr b="0" i="0" lang="en-US" sz="2600" u="none">
                <a:solidFill>
                  <a:schemeClr val="dk1"/>
                </a:solidFill>
                <a:latin typeface="Arial"/>
                <a:ea typeface="Arial"/>
                <a:cs typeface="Arial"/>
                <a:sym typeface="Arial"/>
              </a:rPr>
              <a:t>Регистрировать новый товар</a:t>
            </a:r>
            <a:endParaRPr/>
          </a:p>
        </p:txBody>
      </p:sp>
      <p:cxnSp>
        <p:nvCxnSpPr>
          <p:cNvPr id="412" name="Google Shape;412;p41"/>
          <p:cNvCxnSpPr/>
          <p:nvPr/>
        </p:nvCxnSpPr>
        <p:spPr>
          <a:xfrm>
            <a:off x="2763837" y="5192712"/>
            <a:ext cx="1582737" cy="0"/>
          </a:xfrm>
          <a:prstGeom prst="straightConnector1">
            <a:avLst/>
          </a:prstGeom>
          <a:noFill/>
          <a:ln cap="flat" cmpd="sng" w="25400">
            <a:solidFill>
              <a:schemeClr val="dk1"/>
            </a:solidFill>
            <a:prstDash val="solid"/>
            <a:miter lim="800000"/>
            <a:headEnd len="med" w="med" type="none"/>
            <a:tailEnd len="med" w="med"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9"/>
                                        </p:tgtEl>
                                        <p:attrNameLst>
                                          <p:attrName>style.visibility</p:attrName>
                                        </p:attrNameLst>
                                      </p:cBhvr>
                                      <p:to>
                                        <p:strVal val="visible"/>
                                      </p:to>
                                    </p:set>
                                    <p:animEffect filter="fade" transition="in">
                                      <p:cBhvr>
                                        <p:cTn dur="500"/>
                                        <p:tgtEl>
                                          <p:spTgt spid="409"/>
                                        </p:tgtEl>
                                      </p:cBhvr>
                                    </p:animEffect>
                                  </p:childTnLst>
                                </p:cTn>
                              </p:par>
                              <p:par>
                                <p:cTn fill="hold" nodeType="withEffect" presetClass="entr" presetID="10" presetSubtype="0">
                                  <p:stCondLst>
                                    <p:cond delay="0"/>
                                  </p:stCondLst>
                                  <p:childTnLst>
                                    <p:set>
                                      <p:cBhvr>
                                        <p:cTn dur="1" fill="hold">
                                          <p:stCondLst>
                                            <p:cond delay="0"/>
                                          </p:stCondLst>
                                        </p:cTn>
                                        <p:tgtEl>
                                          <p:spTgt spid="410"/>
                                        </p:tgtEl>
                                        <p:attrNameLst>
                                          <p:attrName>style.visibility</p:attrName>
                                        </p:attrNameLst>
                                      </p:cBhvr>
                                      <p:to>
                                        <p:strVal val="visible"/>
                                      </p:to>
                                    </p:set>
                                    <p:animEffect filter="fade" transition="in">
                                      <p:cBhvr>
                                        <p:cTn dur="500"/>
                                        <p:tgtEl>
                                          <p:spTgt spid="410"/>
                                        </p:tgtEl>
                                      </p:cBhvr>
                                    </p:animEffect>
                                  </p:childTnLst>
                                </p:cTn>
                              </p:par>
                              <p:par>
                                <p:cTn fill="hold" nodeType="withEffect" presetClass="entr" presetID="10" presetSubtype="0">
                                  <p:stCondLst>
                                    <p:cond delay="0"/>
                                  </p:stCondLst>
                                  <p:childTnLst>
                                    <p:set>
                                      <p:cBhvr>
                                        <p:cTn dur="1" fill="hold">
                                          <p:stCondLst>
                                            <p:cond delay="0"/>
                                          </p:stCondLst>
                                        </p:cTn>
                                        <p:tgtEl>
                                          <p:spTgt spid="411"/>
                                        </p:tgtEl>
                                        <p:attrNameLst>
                                          <p:attrName>style.visibility</p:attrName>
                                        </p:attrNameLst>
                                      </p:cBhvr>
                                      <p:to>
                                        <p:strVal val="visible"/>
                                      </p:to>
                                    </p:set>
                                    <p:animEffect filter="fade" transition="in">
                                      <p:cBhvr>
                                        <p:cTn dur="500"/>
                                        <p:tgtEl>
                                          <p:spTgt spid="411"/>
                                        </p:tgtEl>
                                      </p:cBhvr>
                                    </p:animEffect>
                                  </p:childTnLst>
                                </p:cTn>
                              </p:par>
                              <p:par>
                                <p:cTn fill="hold" nodeType="withEffect" presetClass="entr" presetID="10" presetSubtype="0">
                                  <p:stCondLst>
                                    <p:cond delay="0"/>
                                  </p:stCondLst>
                                  <p:childTnLst>
                                    <p:set>
                                      <p:cBhvr>
                                        <p:cTn dur="1" fill="hold">
                                          <p:stCondLst>
                                            <p:cond delay="0"/>
                                          </p:stCondLst>
                                        </p:cTn>
                                        <p:tgtEl>
                                          <p:spTgt spid="412"/>
                                        </p:tgtEl>
                                        <p:attrNameLst>
                                          <p:attrName>style.visibility</p:attrName>
                                        </p:attrNameLst>
                                      </p:cBhvr>
                                      <p:to>
                                        <p:strVal val="visible"/>
                                      </p:to>
                                    </p:set>
                                    <p:animEffect filter="fade" transition="in">
                                      <p:cBhvr>
                                        <p:cTn dur="500"/>
                                        <p:tgtEl>
                                          <p:spTgt spid="4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7" name="Shape 417"/>
        <p:cNvGrpSpPr/>
        <p:nvPr/>
      </p:nvGrpSpPr>
      <p:grpSpPr>
        <a:xfrm>
          <a:off x="0" y="0"/>
          <a:ext cx="0" cy="0"/>
          <a:chOff x="0" y="0"/>
          <a:chExt cx="0" cy="0"/>
        </a:xfrm>
      </p:grpSpPr>
      <p:sp>
        <p:nvSpPr>
          <p:cNvPr id="418" name="Google Shape;418;p42"/>
          <p:cNvSpPr txBox="1"/>
          <p:nvPr/>
        </p:nvSpPr>
        <p:spPr>
          <a:xfrm>
            <a:off x="457200" y="6243637"/>
            <a:ext cx="874712"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ПрИС 2</a:t>
            </a:r>
            <a:endParaRPr/>
          </a:p>
        </p:txBody>
      </p:sp>
      <p:sp>
        <p:nvSpPr>
          <p:cNvPr id="419" name="Google Shape;419;p42"/>
          <p:cNvSpPr txBox="1"/>
          <p:nvPr/>
        </p:nvSpPr>
        <p:spPr>
          <a:xfrm>
            <a:off x="1476375" y="6248400"/>
            <a:ext cx="6624637"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Язык UML</a:t>
            </a:r>
            <a:endParaRPr/>
          </a:p>
        </p:txBody>
      </p:sp>
      <p:sp>
        <p:nvSpPr>
          <p:cNvPr id="420" name="Google Shape;420;p42"/>
          <p:cNvSpPr txBox="1"/>
          <p:nvPr/>
        </p:nvSpPr>
        <p:spPr>
          <a:xfrm>
            <a:off x="8172450" y="6243637"/>
            <a:ext cx="51435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Garamond"/>
              <a:buNone/>
            </a:pPr>
            <a:fld id="{00000000-1234-1234-1234-123412341234}" type="slidenum">
              <a:rPr b="0" i="0" lang="en-US" sz="1200" u="none">
                <a:solidFill>
                  <a:schemeClr val="dk1"/>
                </a:solidFill>
                <a:latin typeface="Garamond"/>
                <a:ea typeface="Garamond"/>
                <a:cs typeface="Garamond"/>
                <a:sym typeface="Garamond"/>
              </a:rPr>
              <a:t>‹#›</a:t>
            </a:fld>
            <a:endParaRPr/>
          </a:p>
        </p:txBody>
      </p:sp>
      <p:sp>
        <p:nvSpPr>
          <p:cNvPr id="421" name="Google Shape;421;p42"/>
          <p:cNvSpPr txBox="1"/>
          <p:nvPr>
            <p:ph type="title"/>
          </p:nvPr>
        </p:nvSpPr>
        <p:spPr>
          <a:xfrm>
            <a:off x="457200" y="277812"/>
            <a:ext cx="8229600" cy="11398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3000"/>
              <a:buFont typeface="Arial"/>
              <a:buNone/>
            </a:pPr>
            <a:r>
              <a:rPr b="1" i="0" lang="en-US" sz="3000" u="none">
                <a:solidFill>
                  <a:schemeClr val="dk2"/>
                </a:solidFill>
                <a:latin typeface="Arial"/>
                <a:ea typeface="Arial"/>
                <a:cs typeface="Arial"/>
                <a:sym typeface="Arial"/>
              </a:rPr>
              <a:t>Диаграмма сценариев </a:t>
            </a:r>
            <a:br>
              <a:rPr b="1" i="0" lang="en-US" sz="3000" u="none">
                <a:solidFill>
                  <a:schemeClr val="dk2"/>
                </a:solidFill>
                <a:latin typeface="Arial"/>
                <a:ea typeface="Arial"/>
                <a:cs typeface="Arial"/>
                <a:sym typeface="Arial"/>
              </a:rPr>
            </a:br>
            <a:r>
              <a:rPr b="1" i="0" lang="en-US" sz="3000" u="none">
                <a:solidFill>
                  <a:schemeClr val="dk2"/>
                </a:solidFill>
                <a:latin typeface="Arial"/>
                <a:ea typeface="Arial"/>
                <a:cs typeface="Arial"/>
                <a:sym typeface="Arial"/>
              </a:rPr>
              <a:t>Пример</a:t>
            </a:r>
            <a:endParaRPr/>
          </a:p>
        </p:txBody>
      </p:sp>
      <p:grpSp>
        <p:nvGrpSpPr>
          <p:cNvPr id="422" name="Google Shape;422;p42"/>
          <p:cNvGrpSpPr/>
          <p:nvPr/>
        </p:nvGrpSpPr>
        <p:grpSpPr>
          <a:xfrm>
            <a:off x="323850" y="1484312"/>
            <a:ext cx="8496300" cy="4176712"/>
            <a:chOff x="204" y="935"/>
            <a:chExt cx="5352" cy="2631"/>
          </a:xfrm>
        </p:grpSpPr>
        <p:sp>
          <p:nvSpPr>
            <p:cNvPr id="423" name="Google Shape;423;p42"/>
            <p:cNvSpPr txBox="1"/>
            <p:nvPr/>
          </p:nvSpPr>
          <p:spPr>
            <a:xfrm>
              <a:off x="204" y="935"/>
              <a:ext cx="5307" cy="239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pic>
          <p:nvPicPr>
            <p:cNvPr descr="gl/gl4.files/gl4-2.jpg" id="424" name="Google Shape;424;p42"/>
            <p:cNvPicPr preferRelativeResize="0"/>
            <p:nvPr/>
          </p:nvPicPr>
          <p:blipFill rotWithShape="1">
            <a:blip r:embed="rId3">
              <a:alphaModFix/>
            </a:blip>
            <a:srcRect b="0" l="0" r="0" t="0"/>
            <a:stretch/>
          </p:blipFill>
          <p:spPr>
            <a:xfrm>
              <a:off x="517" y="1247"/>
              <a:ext cx="258" cy="508"/>
            </a:xfrm>
            <a:prstGeom prst="rect">
              <a:avLst/>
            </a:prstGeom>
            <a:noFill/>
            <a:ln>
              <a:noFill/>
            </a:ln>
          </p:spPr>
        </p:pic>
        <p:sp>
          <p:nvSpPr>
            <p:cNvPr id="425" name="Google Shape;425;p42"/>
            <p:cNvSpPr txBox="1"/>
            <p:nvPr/>
          </p:nvSpPr>
          <p:spPr>
            <a:xfrm>
              <a:off x="308" y="1767"/>
              <a:ext cx="1257" cy="208"/>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a:solidFill>
                    <a:srgbClr val="000000"/>
                  </a:solidFill>
                  <a:latin typeface="Arial"/>
                  <a:ea typeface="Arial"/>
                  <a:cs typeface="Arial"/>
                  <a:sym typeface="Arial"/>
                </a:rPr>
                <a:t>Дежурный</a:t>
              </a:r>
              <a:endParaRPr/>
            </a:p>
            <a:p>
              <a:pPr indent="0" lvl="0" marL="0" marR="0" rtl="0" algn="l">
                <a:lnSpc>
                  <a:spcPct val="100000"/>
                </a:lnSpc>
                <a:spcBef>
                  <a:spcPts val="0"/>
                </a:spcBef>
                <a:spcAft>
                  <a:spcPts val="0"/>
                </a:spcAft>
                <a:buClr>
                  <a:srgbClr val="000000"/>
                </a:buClr>
                <a:buSzPts val="2000"/>
                <a:buFont typeface="Arial"/>
                <a:buNone/>
              </a:pPr>
              <a:r>
                <a:rPr b="0" i="0" lang="en-US" sz="2000" u="none">
                  <a:solidFill>
                    <a:srgbClr val="000000"/>
                  </a:solidFill>
                  <a:latin typeface="Arial"/>
                  <a:ea typeface="Arial"/>
                  <a:cs typeface="Arial"/>
                  <a:sym typeface="Arial"/>
                </a:rPr>
                <a:t>администратор</a:t>
              </a:r>
              <a:endParaRPr/>
            </a:p>
          </p:txBody>
        </p:sp>
        <p:sp>
          <p:nvSpPr>
            <p:cNvPr id="426" name="Google Shape;426;p42"/>
            <p:cNvSpPr/>
            <p:nvPr/>
          </p:nvSpPr>
          <p:spPr>
            <a:xfrm>
              <a:off x="1556" y="2807"/>
              <a:ext cx="1457" cy="416"/>
            </a:xfrm>
            <a:prstGeom prst="ellipse">
              <a:avLst/>
            </a:prstGeom>
            <a:solidFill>
              <a:srgbClr val="FFFFFF"/>
            </a:solidFill>
            <a:ln cap="flat" cmpd="sng" w="9525">
              <a:solidFill>
                <a:srgbClr val="000000"/>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dk1"/>
                </a:buClr>
                <a:buSzPts val="2000"/>
                <a:buFont typeface="Arial"/>
                <a:buNone/>
              </a:pPr>
              <a:r>
                <a:rPr b="1" i="0" lang="en-US" sz="2000" u="none">
                  <a:solidFill>
                    <a:schemeClr val="dk1"/>
                  </a:solidFill>
                  <a:latin typeface="Arial"/>
                  <a:ea typeface="Arial"/>
                  <a:cs typeface="Arial"/>
                  <a:sym typeface="Arial"/>
                </a:rPr>
                <a:t>Создать счет</a:t>
              </a:r>
              <a:endParaRPr/>
            </a:p>
          </p:txBody>
        </p:sp>
        <p:sp>
          <p:nvSpPr>
            <p:cNvPr id="427" name="Google Shape;427;p42"/>
            <p:cNvSpPr/>
            <p:nvPr/>
          </p:nvSpPr>
          <p:spPr>
            <a:xfrm>
              <a:off x="3845" y="1247"/>
              <a:ext cx="1456" cy="520"/>
            </a:xfrm>
            <a:prstGeom prst="ellipse">
              <a:avLst/>
            </a:prstGeom>
            <a:solidFill>
              <a:srgbClr val="FFFFFF"/>
            </a:solidFill>
            <a:ln cap="flat" cmpd="sng" w="9525">
              <a:solidFill>
                <a:srgbClr val="000000"/>
              </a:solidFill>
              <a:prstDash val="solid"/>
              <a:miter lim="800000"/>
              <a:headEnd len="sm" w="sm" type="none"/>
              <a:tailEnd len="sm" w="sm" type="none"/>
            </a:ln>
          </p:spPr>
          <p:txBody>
            <a:bodyPr anchorCtr="0" anchor="ctr" bIns="45700" lIns="0" spcFirstLastPara="1" rIns="0" wrap="square" tIns="45700">
              <a:noAutofit/>
            </a:bodyPr>
            <a:lstStyle/>
            <a:p>
              <a:pPr indent="0" lvl="0" marL="0" marR="0" rtl="0" algn="ctr">
                <a:lnSpc>
                  <a:spcPct val="100000"/>
                </a:lnSpc>
                <a:spcBef>
                  <a:spcPts val="0"/>
                </a:spcBef>
                <a:spcAft>
                  <a:spcPts val="0"/>
                </a:spcAft>
                <a:buClr>
                  <a:schemeClr val="dk1"/>
                </a:buClr>
                <a:buSzPts val="2000"/>
                <a:buFont typeface="Arial"/>
                <a:buNone/>
              </a:pPr>
              <a:r>
                <a:rPr b="1" i="0" lang="en-US" sz="2000" u="none">
                  <a:solidFill>
                    <a:schemeClr val="dk1"/>
                  </a:solidFill>
                  <a:latin typeface="Arial"/>
                  <a:ea typeface="Arial"/>
                  <a:cs typeface="Arial"/>
                  <a:sym typeface="Arial"/>
                </a:rPr>
                <a:t>Распечатать счет</a:t>
              </a:r>
              <a:endParaRPr/>
            </a:p>
          </p:txBody>
        </p:sp>
        <p:sp>
          <p:nvSpPr>
            <p:cNvPr id="428" name="Google Shape;428;p42"/>
            <p:cNvSpPr/>
            <p:nvPr/>
          </p:nvSpPr>
          <p:spPr>
            <a:xfrm>
              <a:off x="3843" y="2599"/>
              <a:ext cx="1679" cy="728"/>
            </a:xfrm>
            <a:prstGeom prst="ellipse">
              <a:avLst/>
            </a:prstGeom>
            <a:solidFill>
              <a:srgbClr val="FFFFFF"/>
            </a:solidFill>
            <a:ln cap="flat" cmpd="sng" w="9525">
              <a:solidFill>
                <a:srgbClr val="000000"/>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dk1"/>
                </a:buClr>
                <a:buSzPts val="2000"/>
                <a:buFont typeface="Arial"/>
                <a:buNone/>
              </a:pPr>
              <a:r>
                <a:rPr b="1" i="0" lang="en-US" sz="2000" u="none">
                  <a:solidFill>
                    <a:schemeClr val="dk1"/>
                  </a:solidFill>
                  <a:latin typeface="Arial"/>
                  <a:ea typeface="Arial"/>
                  <a:cs typeface="Arial"/>
                  <a:sym typeface="Arial"/>
                </a:rPr>
                <a:t>Найти неоплаченные  услуги</a:t>
              </a:r>
              <a:endParaRPr/>
            </a:p>
          </p:txBody>
        </p:sp>
        <p:cxnSp>
          <p:nvCxnSpPr>
            <p:cNvPr id="429" name="Google Shape;429;p42"/>
            <p:cNvCxnSpPr/>
            <p:nvPr/>
          </p:nvCxnSpPr>
          <p:spPr>
            <a:xfrm flipH="1" rot="10800000">
              <a:off x="2701" y="1767"/>
              <a:ext cx="1768" cy="1040"/>
            </a:xfrm>
            <a:prstGeom prst="straightConnector1">
              <a:avLst/>
            </a:prstGeom>
            <a:noFill/>
            <a:ln cap="flat" cmpd="sng" w="9525">
              <a:solidFill>
                <a:srgbClr val="000000"/>
              </a:solidFill>
              <a:prstDash val="solid"/>
              <a:miter lim="800000"/>
              <a:headEnd len="med" w="med" type="triangle"/>
              <a:tailEnd len="med" w="med" type="none"/>
            </a:ln>
          </p:spPr>
        </p:cxnSp>
        <p:cxnSp>
          <p:nvCxnSpPr>
            <p:cNvPr id="430" name="Google Shape;430;p42"/>
            <p:cNvCxnSpPr/>
            <p:nvPr/>
          </p:nvCxnSpPr>
          <p:spPr>
            <a:xfrm flipH="1" rot="10800000">
              <a:off x="3016" y="3002"/>
              <a:ext cx="817" cy="1"/>
            </a:xfrm>
            <a:prstGeom prst="straightConnector1">
              <a:avLst/>
            </a:prstGeom>
            <a:noFill/>
            <a:ln cap="flat" cmpd="sng" w="9525">
              <a:solidFill>
                <a:srgbClr val="000000"/>
              </a:solidFill>
              <a:prstDash val="solid"/>
              <a:miter lim="800000"/>
              <a:headEnd len="med" w="med" type="none"/>
              <a:tailEnd len="med" w="med" type="triangle"/>
            </a:ln>
          </p:spPr>
        </p:cxnSp>
        <p:sp>
          <p:nvSpPr>
            <p:cNvPr id="431" name="Google Shape;431;p42"/>
            <p:cNvSpPr txBox="1"/>
            <p:nvPr/>
          </p:nvSpPr>
          <p:spPr>
            <a:xfrm>
              <a:off x="3637" y="1871"/>
              <a:ext cx="935" cy="206"/>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a:solidFill>
                    <a:srgbClr val="000000"/>
                  </a:solidFill>
                  <a:latin typeface="Arial"/>
                  <a:ea typeface="Arial"/>
                  <a:cs typeface="Arial"/>
                  <a:sym typeface="Arial"/>
                </a:rPr>
                <a:t>extend</a:t>
              </a:r>
              <a:endParaRPr/>
            </a:p>
          </p:txBody>
        </p:sp>
        <p:sp>
          <p:nvSpPr>
            <p:cNvPr id="432" name="Google Shape;432;p42"/>
            <p:cNvSpPr txBox="1"/>
            <p:nvPr/>
          </p:nvSpPr>
          <p:spPr>
            <a:xfrm>
              <a:off x="3117" y="2807"/>
              <a:ext cx="935" cy="208"/>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a:solidFill>
                    <a:srgbClr val="000000"/>
                  </a:solidFill>
                  <a:latin typeface="Arial"/>
                  <a:ea typeface="Arial"/>
                  <a:cs typeface="Arial"/>
                  <a:sym typeface="Arial"/>
                </a:rPr>
                <a:t>include</a:t>
              </a:r>
              <a:endParaRPr/>
            </a:p>
          </p:txBody>
        </p:sp>
        <p:cxnSp>
          <p:nvCxnSpPr>
            <p:cNvPr id="433" name="Google Shape;433;p42"/>
            <p:cNvCxnSpPr/>
            <p:nvPr/>
          </p:nvCxnSpPr>
          <p:spPr>
            <a:xfrm>
              <a:off x="828" y="1455"/>
              <a:ext cx="728" cy="1"/>
            </a:xfrm>
            <a:prstGeom prst="straightConnector1">
              <a:avLst/>
            </a:prstGeom>
            <a:noFill/>
            <a:ln cap="flat" cmpd="sng" w="9525">
              <a:solidFill>
                <a:srgbClr val="000000"/>
              </a:solidFill>
              <a:prstDash val="solid"/>
              <a:miter lim="800000"/>
              <a:headEnd len="med" w="med" type="none"/>
              <a:tailEnd len="med" w="med" type="none"/>
            </a:ln>
          </p:spPr>
        </p:cxnSp>
        <p:sp>
          <p:nvSpPr>
            <p:cNvPr id="434" name="Google Shape;434;p42"/>
            <p:cNvSpPr/>
            <p:nvPr/>
          </p:nvSpPr>
          <p:spPr>
            <a:xfrm>
              <a:off x="1556" y="1248"/>
              <a:ext cx="1561" cy="519"/>
            </a:xfrm>
            <a:prstGeom prst="ellipse">
              <a:avLst/>
            </a:prstGeom>
            <a:solidFill>
              <a:srgbClr val="FFFFFF"/>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000"/>
                <a:buFont typeface="Arial"/>
                <a:buNone/>
              </a:pPr>
              <a:r>
                <a:rPr b="1" i="0" lang="en-US" sz="2000" u="none">
                  <a:solidFill>
                    <a:schemeClr val="dk1"/>
                  </a:solidFill>
                  <a:latin typeface="Arial"/>
                  <a:ea typeface="Arial"/>
                  <a:cs typeface="Arial"/>
                  <a:sym typeface="Arial"/>
                </a:rPr>
                <a:t>Работать со счетом</a:t>
              </a:r>
              <a:endParaRPr/>
            </a:p>
          </p:txBody>
        </p:sp>
        <p:sp>
          <p:nvSpPr>
            <p:cNvPr id="435" name="Google Shape;435;p42"/>
            <p:cNvSpPr/>
            <p:nvPr/>
          </p:nvSpPr>
          <p:spPr>
            <a:xfrm>
              <a:off x="2180" y="1767"/>
              <a:ext cx="209" cy="209"/>
            </a:xfrm>
            <a:prstGeom prst="triangle">
              <a:avLst>
                <a:gd fmla="val 50000" name="adj"/>
              </a:avLst>
            </a:prstGeom>
            <a:solidFill>
              <a:srgbClr val="FFFF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cxnSp>
          <p:nvCxnSpPr>
            <p:cNvPr id="436" name="Google Shape;436;p42"/>
            <p:cNvCxnSpPr/>
            <p:nvPr/>
          </p:nvCxnSpPr>
          <p:spPr>
            <a:xfrm>
              <a:off x="2284" y="1975"/>
              <a:ext cx="1" cy="832"/>
            </a:xfrm>
            <a:prstGeom prst="straightConnector1">
              <a:avLst/>
            </a:prstGeom>
            <a:noFill/>
            <a:ln cap="flat" cmpd="sng" w="9525">
              <a:solidFill>
                <a:srgbClr val="000000"/>
              </a:solidFill>
              <a:prstDash val="solid"/>
              <a:miter lim="800000"/>
              <a:headEnd len="med" w="med" type="none"/>
              <a:tailEnd len="med" w="med" type="none"/>
            </a:ln>
          </p:spPr>
        </p:cxnSp>
        <p:sp>
          <p:nvSpPr>
            <p:cNvPr id="437" name="Google Shape;437;p42"/>
            <p:cNvSpPr/>
            <p:nvPr/>
          </p:nvSpPr>
          <p:spPr>
            <a:xfrm rot="-5400000">
              <a:off x="3116" y="1455"/>
              <a:ext cx="209" cy="208"/>
            </a:xfrm>
            <a:prstGeom prst="triangle">
              <a:avLst>
                <a:gd fmla="val 50000" name="adj"/>
              </a:avLst>
            </a:prstGeom>
            <a:solidFill>
              <a:srgbClr val="FFFF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cxnSp>
          <p:nvCxnSpPr>
            <p:cNvPr id="438" name="Google Shape;438;p42"/>
            <p:cNvCxnSpPr/>
            <p:nvPr/>
          </p:nvCxnSpPr>
          <p:spPr>
            <a:xfrm>
              <a:off x="3325" y="1559"/>
              <a:ext cx="520" cy="1"/>
            </a:xfrm>
            <a:prstGeom prst="straightConnector1">
              <a:avLst/>
            </a:prstGeom>
            <a:noFill/>
            <a:ln cap="flat" cmpd="sng" w="9525">
              <a:solidFill>
                <a:srgbClr val="000000"/>
              </a:solidFill>
              <a:prstDash val="solid"/>
              <a:miter lim="800000"/>
              <a:headEnd len="med" w="med" type="none"/>
              <a:tailEnd len="med" w="med" type="none"/>
            </a:ln>
          </p:spPr>
        </p:cxnSp>
        <p:sp>
          <p:nvSpPr>
            <p:cNvPr id="439" name="Google Shape;439;p42"/>
            <p:cNvSpPr txBox="1"/>
            <p:nvPr/>
          </p:nvSpPr>
          <p:spPr>
            <a:xfrm>
              <a:off x="1474" y="981"/>
              <a:ext cx="4082" cy="2585"/>
            </a:xfrm>
            <a:prstGeom prst="rect">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3" name="Shape 443"/>
        <p:cNvGrpSpPr/>
        <p:nvPr/>
      </p:nvGrpSpPr>
      <p:grpSpPr>
        <a:xfrm>
          <a:off x="0" y="0"/>
          <a:ext cx="0" cy="0"/>
          <a:chOff x="0" y="0"/>
          <a:chExt cx="0" cy="0"/>
        </a:xfrm>
      </p:grpSpPr>
      <p:sp>
        <p:nvSpPr>
          <p:cNvPr id="444" name="Google Shape;444;p43"/>
          <p:cNvSpPr txBox="1"/>
          <p:nvPr/>
        </p:nvSpPr>
        <p:spPr>
          <a:xfrm>
            <a:off x="457200" y="6243637"/>
            <a:ext cx="874712"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ПрИС 2</a:t>
            </a:r>
            <a:endParaRPr/>
          </a:p>
        </p:txBody>
      </p:sp>
      <p:sp>
        <p:nvSpPr>
          <p:cNvPr id="445" name="Google Shape;445;p43"/>
          <p:cNvSpPr txBox="1"/>
          <p:nvPr/>
        </p:nvSpPr>
        <p:spPr>
          <a:xfrm>
            <a:off x="1476375" y="6248400"/>
            <a:ext cx="6624637"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Язык UML</a:t>
            </a:r>
            <a:endParaRPr/>
          </a:p>
        </p:txBody>
      </p:sp>
      <p:sp>
        <p:nvSpPr>
          <p:cNvPr id="446" name="Google Shape;446;p43"/>
          <p:cNvSpPr txBox="1"/>
          <p:nvPr/>
        </p:nvSpPr>
        <p:spPr>
          <a:xfrm>
            <a:off x="8172450" y="6243637"/>
            <a:ext cx="51435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Garamond"/>
              <a:buNone/>
            </a:pPr>
            <a:fld id="{00000000-1234-1234-1234-123412341234}" type="slidenum">
              <a:rPr b="0" i="0" lang="en-US" sz="1200" u="none">
                <a:solidFill>
                  <a:schemeClr val="dk1"/>
                </a:solidFill>
                <a:latin typeface="Garamond"/>
                <a:ea typeface="Garamond"/>
                <a:cs typeface="Garamond"/>
                <a:sym typeface="Garamond"/>
              </a:rPr>
              <a:t>‹#›</a:t>
            </a:fld>
            <a:endParaRPr/>
          </a:p>
        </p:txBody>
      </p:sp>
      <p:sp>
        <p:nvSpPr>
          <p:cNvPr id="447" name="Google Shape;447;p43"/>
          <p:cNvSpPr txBox="1"/>
          <p:nvPr>
            <p:ph type="title"/>
          </p:nvPr>
        </p:nvSpPr>
        <p:spPr>
          <a:xfrm>
            <a:off x="457200" y="277812"/>
            <a:ext cx="8229600" cy="11398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3000"/>
              <a:buFont typeface="Arial"/>
              <a:buNone/>
            </a:pPr>
            <a:r>
              <a:rPr b="1" i="0" lang="en-US" sz="3000" u="none">
                <a:solidFill>
                  <a:schemeClr val="dk2"/>
                </a:solidFill>
                <a:latin typeface="Arial"/>
                <a:ea typeface="Arial"/>
                <a:cs typeface="Arial"/>
                <a:sym typeface="Arial"/>
              </a:rPr>
              <a:t>Диаграмма классов</a:t>
            </a:r>
            <a:endParaRPr/>
          </a:p>
        </p:txBody>
      </p:sp>
      <p:sp>
        <p:nvSpPr>
          <p:cNvPr id="448" name="Google Shape;448;p43"/>
          <p:cNvSpPr txBox="1"/>
          <p:nvPr>
            <p:ph idx="1" type="body"/>
          </p:nvPr>
        </p:nvSpPr>
        <p:spPr>
          <a:xfrm>
            <a:off x="457200" y="1600200"/>
            <a:ext cx="8229600" cy="4530725"/>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accent1"/>
              </a:buClr>
              <a:buSzPts val="1950"/>
              <a:buFont typeface="Noto Sans Symbols"/>
              <a:buChar char="■"/>
            </a:pPr>
            <a:r>
              <a:rPr b="0" i="0" lang="en-US" sz="3000" u="none">
                <a:solidFill>
                  <a:schemeClr val="dk1"/>
                </a:solidFill>
                <a:latin typeface="Arial"/>
                <a:ea typeface="Arial"/>
                <a:cs typeface="Arial"/>
                <a:sym typeface="Arial"/>
              </a:rPr>
              <a:t>Диаграмма классов предназначена для представления статической структуры модели системы в терминологии классов объектно-ориентированного программирования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2" name="Shape 452"/>
        <p:cNvGrpSpPr/>
        <p:nvPr/>
      </p:nvGrpSpPr>
      <p:grpSpPr>
        <a:xfrm>
          <a:off x="0" y="0"/>
          <a:ext cx="0" cy="0"/>
          <a:chOff x="0" y="0"/>
          <a:chExt cx="0" cy="0"/>
        </a:xfrm>
      </p:grpSpPr>
      <p:sp>
        <p:nvSpPr>
          <p:cNvPr id="453" name="Google Shape;453;p44"/>
          <p:cNvSpPr txBox="1"/>
          <p:nvPr/>
        </p:nvSpPr>
        <p:spPr>
          <a:xfrm>
            <a:off x="457200" y="6243637"/>
            <a:ext cx="874712"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ПрИС 2</a:t>
            </a:r>
            <a:endParaRPr/>
          </a:p>
        </p:txBody>
      </p:sp>
      <p:sp>
        <p:nvSpPr>
          <p:cNvPr id="454" name="Google Shape;454;p44"/>
          <p:cNvSpPr txBox="1"/>
          <p:nvPr/>
        </p:nvSpPr>
        <p:spPr>
          <a:xfrm>
            <a:off x="1476375" y="6248400"/>
            <a:ext cx="6624637"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Язык UML</a:t>
            </a:r>
            <a:endParaRPr/>
          </a:p>
        </p:txBody>
      </p:sp>
      <p:sp>
        <p:nvSpPr>
          <p:cNvPr id="455" name="Google Shape;455;p44"/>
          <p:cNvSpPr txBox="1"/>
          <p:nvPr/>
        </p:nvSpPr>
        <p:spPr>
          <a:xfrm>
            <a:off x="8172450" y="6243637"/>
            <a:ext cx="51435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Garamond"/>
              <a:buNone/>
            </a:pPr>
            <a:fld id="{00000000-1234-1234-1234-123412341234}" type="slidenum">
              <a:rPr b="0" i="0" lang="en-US" sz="1200" u="none">
                <a:solidFill>
                  <a:schemeClr val="dk1"/>
                </a:solidFill>
                <a:latin typeface="Garamond"/>
                <a:ea typeface="Garamond"/>
                <a:cs typeface="Garamond"/>
                <a:sym typeface="Garamond"/>
              </a:rPr>
              <a:t>‹#›</a:t>
            </a:fld>
            <a:endParaRPr/>
          </a:p>
        </p:txBody>
      </p:sp>
      <p:sp>
        <p:nvSpPr>
          <p:cNvPr id="456" name="Google Shape;456;p44"/>
          <p:cNvSpPr txBox="1"/>
          <p:nvPr>
            <p:ph type="title"/>
          </p:nvPr>
        </p:nvSpPr>
        <p:spPr>
          <a:xfrm>
            <a:off x="457200" y="277812"/>
            <a:ext cx="8229600" cy="11398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3000"/>
              <a:buFont typeface="Arial"/>
              <a:buNone/>
            </a:pPr>
            <a:r>
              <a:rPr b="1" i="0" lang="en-US" sz="3000" u="none">
                <a:solidFill>
                  <a:schemeClr val="dk2"/>
                </a:solidFill>
                <a:latin typeface="Arial"/>
                <a:ea typeface="Arial"/>
                <a:cs typeface="Arial"/>
                <a:sym typeface="Arial"/>
              </a:rPr>
              <a:t>Диаграмма классов: элементы</a:t>
            </a:r>
            <a:endParaRPr/>
          </a:p>
        </p:txBody>
      </p:sp>
      <p:sp>
        <p:nvSpPr>
          <p:cNvPr id="457" name="Google Shape;457;p44"/>
          <p:cNvSpPr txBox="1"/>
          <p:nvPr/>
        </p:nvSpPr>
        <p:spPr>
          <a:xfrm>
            <a:off x="3492500" y="1600200"/>
            <a:ext cx="5194300" cy="4530725"/>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3000"/>
              <a:buFont typeface="Arial"/>
              <a:buNone/>
            </a:pPr>
            <a:r>
              <a:rPr b="1" i="0" lang="en-US" sz="3000" u="none">
                <a:solidFill>
                  <a:schemeClr val="dk1"/>
                </a:solidFill>
                <a:latin typeface="Arial"/>
                <a:ea typeface="Arial"/>
                <a:cs typeface="Arial"/>
                <a:sym typeface="Arial"/>
              </a:rPr>
              <a:t>Пакет</a:t>
            </a:r>
            <a:endParaRPr/>
          </a:p>
          <a:p>
            <a:pPr indent="-235584" lvl="0" marL="342900" marR="0" rtl="0" algn="l">
              <a:lnSpc>
                <a:spcPct val="100000"/>
              </a:lnSpc>
              <a:spcBef>
                <a:spcPts val="520"/>
              </a:spcBef>
              <a:spcAft>
                <a:spcPts val="0"/>
              </a:spcAft>
              <a:buClr>
                <a:schemeClr val="accent1"/>
              </a:buClr>
              <a:buSzPts val="1690"/>
              <a:buFont typeface="Noto Sans Symbols"/>
              <a:buNone/>
            </a:pPr>
            <a:r>
              <a:t/>
            </a:r>
            <a:endParaRPr b="0" i="0" sz="2600" u="none">
              <a:solidFill>
                <a:schemeClr val="dk1"/>
              </a:solidFill>
              <a:latin typeface="Arial"/>
              <a:ea typeface="Arial"/>
              <a:cs typeface="Arial"/>
              <a:sym typeface="Arial"/>
            </a:endParaRPr>
          </a:p>
          <a:p>
            <a:pPr indent="-342900" lvl="0" marL="342900" marR="0" rtl="0" algn="l">
              <a:lnSpc>
                <a:spcPct val="100000"/>
              </a:lnSpc>
              <a:spcBef>
                <a:spcPts val="520"/>
              </a:spcBef>
              <a:spcAft>
                <a:spcPts val="0"/>
              </a:spcAft>
              <a:buClr>
                <a:schemeClr val="dk1"/>
              </a:buClr>
              <a:buSzPts val="2600"/>
              <a:buFont typeface="Arial"/>
              <a:buNone/>
            </a:pPr>
            <a:r>
              <a:rPr b="0" i="0" lang="en-US" sz="2600" u="none">
                <a:solidFill>
                  <a:schemeClr val="dk1"/>
                </a:solidFill>
                <a:latin typeface="Arial"/>
                <a:ea typeface="Arial"/>
                <a:cs typeface="Arial"/>
                <a:sym typeface="Arial"/>
              </a:rPr>
              <a:t>Пакет –  способ организации элементов модели.</a:t>
            </a:r>
            <a:br>
              <a:rPr b="0" i="0" lang="en-US" sz="2600" u="none">
                <a:solidFill>
                  <a:schemeClr val="dk1"/>
                </a:solidFill>
                <a:latin typeface="Arial"/>
                <a:ea typeface="Arial"/>
                <a:cs typeface="Arial"/>
                <a:sym typeface="Arial"/>
              </a:rPr>
            </a:br>
            <a:r>
              <a:rPr b="0" i="0" lang="en-US" sz="2600" u="none">
                <a:solidFill>
                  <a:schemeClr val="dk1"/>
                </a:solidFill>
                <a:latin typeface="Arial"/>
                <a:ea typeface="Arial"/>
                <a:cs typeface="Arial"/>
                <a:sym typeface="Arial"/>
              </a:rPr>
              <a:t>Каждый элемент модели принадлежит только одному пакету.</a:t>
            </a:r>
            <a:endParaRPr/>
          </a:p>
          <a:p>
            <a:pPr indent="0" lvl="0" marL="0" marR="0" rtl="0" algn="l">
              <a:lnSpc>
                <a:spcPct val="100000"/>
              </a:lnSpc>
              <a:spcBef>
                <a:spcPts val="0"/>
              </a:spcBef>
              <a:spcAft>
                <a:spcPts val="0"/>
              </a:spcAft>
              <a:buNone/>
            </a:pPr>
            <a:r>
              <a:t/>
            </a:r>
            <a:endParaRPr b="0" i="0" sz="2600" u="none">
              <a:solidFill>
                <a:schemeClr val="dk1"/>
              </a:solidFill>
              <a:latin typeface="Arial"/>
              <a:ea typeface="Arial"/>
              <a:cs typeface="Arial"/>
              <a:sym typeface="Arial"/>
            </a:endParaRPr>
          </a:p>
        </p:txBody>
      </p:sp>
      <p:sp>
        <p:nvSpPr>
          <p:cNvPr id="458" name="Google Shape;458;p44"/>
          <p:cNvSpPr txBox="1"/>
          <p:nvPr/>
        </p:nvSpPr>
        <p:spPr>
          <a:xfrm>
            <a:off x="611187" y="1700212"/>
            <a:ext cx="2376487" cy="1441450"/>
          </a:xfrm>
          <a:prstGeom prst="rect">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200"/>
              <a:buFont typeface="Arial"/>
              <a:buNone/>
            </a:pPr>
            <a:r>
              <a:rPr b="0" i="0" lang="en-US" sz="2200" u="none">
                <a:solidFill>
                  <a:schemeClr val="dk1"/>
                </a:solidFill>
                <a:latin typeface="Arial"/>
                <a:ea typeface="Arial"/>
                <a:cs typeface="Arial"/>
                <a:sym typeface="Arial"/>
              </a:rPr>
              <a:t>Имя</a:t>
            </a:r>
            <a:endParaRPr/>
          </a:p>
        </p:txBody>
      </p:sp>
      <p:sp>
        <p:nvSpPr>
          <p:cNvPr id="459" name="Google Shape;459;p44"/>
          <p:cNvSpPr txBox="1"/>
          <p:nvPr/>
        </p:nvSpPr>
        <p:spPr>
          <a:xfrm>
            <a:off x="611187" y="1412875"/>
            <a:ext cx="720725" cy="287337"/>
          </a:xfrm>
          <a:prstGeom prst="rect">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60" name="Google Shape;460;p44"/>
          <p:cNvSpPr txBox="1"/>
          <p:nvPr/>
        </p:nvSpPr>
        <p:spPr>
          <a:xfrm>
            <a:off x="611187" y="4003675"/>
            <a:ext cx="2376487" cy="1441450"/>
          </a:xfrm>
          <a:prstGeom prst="rect">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200"/>
              <a:buFont typeface="Arial"/>
              <a:buNone/>
            </a:pPr>
            <a:r>
              <a:rPr b="0" i="0" lang="en-US" sz="2200" u="none">
                <a:solidFill>
                  <a:schemeClr val="dk1"/>
                </a:solidFill>
                <a:latin typeface="Arial"/>
                <a:ea typeface="Arial"/>
                <a:cs typeface="Arial"/>
                <a:sym typeface="Arial"/>
              </a:rPr>
              <a:t>Содержимое</a:t>
            </a:r>
            <a:endParaRPr/>
          </a:p>
        </p:txBody>
      </p:sp>
      <p:sp>
        <p:nvSpPr>
          <p:cNvPr id="461" name="Google Shape;461;p44"/>
          <p:cNvSpPr txBox="1"/>
          <p:nvPr/>
        </p:nvSpPr>
        <p:spPr>
          <a:xfrm>
            <a:off x="611187" y="3716337"/>
            <a:ext cx="720725" cy="287337"/>
          </a:xfrm>
          <a:prstGeom prst="rect">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Имя</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5" name="Shape 125"/>
        <p:cNvGrpSpPr/>
        <p:nvPr/>
      </p:nvGrpSpPr>
      <p:grpSpPr>
        <a:xfrm>
          <a:off x="0" y="0"/>
          <a:ext cx="0" cy="0"/>
          <a:chOff x="0" y="0"/>
          <a:chExt cx="0" cy="0"/>
        </a:xfrm>
      </p:grpSpPr>
      <p:sp>
        <p:nvSpPr>
          <p:cNvPr id="126" name="Google Shape;126;p18"/>
          <p:cNvSpPr txBox="1"/>
          <p:nvPr/>
        </p:nvSpPr>
        <p:spPr>
          <a:xfrm>
            <a:off x="457200" y="6243637"/>
            <a:ext cx="874712"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ПрИС 2</a:t>
            </a:r>
            <a:endParaRPr/>
          </a:p>
        </p:txBody>
      </p:sp>
      <p:sp>
        <p:nvSpPr>
          <p:cNvPr id="127" name="Google Shape;127;p18"/>
          <p:cNvSpPr txBox="1"/>
          <p:nvPr/>
        </p:nvSpPr>
        <p:spPr>
          <a:xfrm>
            <a:off x="1476375" y="6248400"/>
            <a:ext cx="6624637"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Язык UML</a:t>
            </a:r>
            <a:endParaRPr/>
          </a:p>
        </p:txBody>
      </p:sp>
      <p:sp>
        <p:nvSpPr>
          <p:cNvPr id="128" name="Google Shape;128;p18"/>
          <p:cNvSpPr txBox="1"/>
          <p:nvPr/>
        </p:nvSpPr>
        <p:spPr>
          <a:xfrm>
            <a:off x="8172450" y="6243637"/>
            <a:ext cx="51435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Garamond"/>
              <a:buNone/>
            </a:pPr>
            <a:fld id="{00000000-1234-1234-1234-123412341234}" type="slidenum">
              <a:rPr b="0" i="0" lang="en-US" sz="1200" u="none">
                <a:solidFill>
                  <a:schemeClr val="dk1"/>
                </a:solidFill>
                <a:latin typeface="Garamond"/>
                <a:ea typeface="Garamond"/>
                <a:cs typeface="Garamond"/>
                <a:sym typeface="Garamond"/>
              </a:rPr>
              <a:t>‹#›</a:t>
            </a:fld>
            <a:endParaRPr/>
          </a:p>
        </p:txBody>
      </p:sp>
      <p:sp>
        <p:nvSpPr>
          <p:cNvPr id="129" name="Google Shape;129;p18"/>
          <p:cNvSpPr txBox="1"/>
          <p:nvPr>
            <p:ph type="title"/>
          </p:nvPr>
        </p:nvSpPr>
        <p:spPr>
          <a:xfrm>
            <a:off x="457200" y="277812"/>
            <a:ext cx="8229600" cy="11398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3000"/>
              <a:buFont typeface="Arial"/>
              <a:buNone/>
            </a:pPr>
            <a:r>
              <a:rPr b="1" i="0" lang="en-US" sz="3000" u="none">
                <a:solidFill>
                  <a:schemeClr val="dk2"/>
                </a:solidFill>
                <a:latin typeface="Arial"/>
                <a:ea typeface="Arial"/>
                <a:cs typeface="Arial"/>
                <a:sym typeface="Arial"/>
              </a:rPr>
              <a:t>Авторы UML</a:t>
            </a:r>
            <a:endParaRPr/>
          </a:p>
        </p:txBody>
      </p:sp>
      <p:sp>
        <p:nvSpPr>
          <p:cNvPr id="130" name="Google Shape;130;p18"/>
          <p:cNvSpPr txBox="1"/>
          <p:nvPr>
            <p:ph idx="1" type="body"/>
          </p:nvPr>
        </p:nvSpPr>
        <p:spPr>
          <a:xfrm>
            <a:off x="457200" y="1600200"/>
            <a:ext cx="8229600" cy="4530725"/>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accent1"/>
              </a:buClr>
              <a:buSzPts val="1950"/>
              <a:buFont typeface="Noto Sans Symbols"/>
              <a:buChar char="■"/>
            </a:pPr>
            <a:r>
              <a:rPr b="0" i="0" lang="en-US" sz="3000" u="none">
                <a:solidFill>
                  <a:schemeClr val="dk1"/>
                </a:solidFill>
                <a:latin typeface="Arial"/>
                <a:ea typeface="Arial"/>
                <a:cs typeface="Arial"/>
                <a:sym typeface="Arial"/>
              </a:rPr>
              <a:t>Гради Буч (Grady Booch)</a:t>
            </a:r>
            <a:endParaRPr/>
          </a:p>
          <a:p>
            <a:pPr indent="-342900" lvl="0" marL="342900" rtl="0" algn="l">
              <a:lnSpc>
                <a:spcPct val="100000"/>
              </a:lnSpc>
              <a:spcBef>
                <a:spcPts val="600"/>
              </a:spcBef>
              <a:spcAft>
                <a:spcPts val="0"/>
              </a:spcAft>
              <a:buClr>
                <a:schemeClr val="accent1"/>
              </a:buClr>
              <a:buSzPts val="1950"/>
              <a:buFont typeface="Noto Sans Symbols"/>
              <a:buChar char="■"/>
            </a:pPr>
            <a:r>
              <a:rPr b="0" i="0" lang="en-US" sz="3000" u="none">
                <a:solidFill>
                  <a:schemeClr val="dk1"/>
                </a:solidFill>
                <a:latin typeface="Arial"/>
                <a:ea typeface="Arial"/>
                <a:cs typeface="Arial"/>
                <a:sym typeface="Arial"/>
              </a:rPr>
              <a:t>Джеймс Румбах (James Rumbaugh)</a:t>
            </a:r>
            <a:endParaRPr/>
          </a:p>
          <a:p>
            <a:pPr indent="-342900" lvl="0" marL="342900" rtl="0" algn="l">
              <a:lnSpc>
                <a:spcPct val="100000"/>
              </a:lnSpc>
              <a:spcBef>
                <a:spcPts val="600"/>
              </a:spcBef>
              <a:spcAft>
                <a:spcPts val="0"/>
              </a:spcAft>
              <a:buClr>
                <a:schemeClr val="accent1"/>
              </a:buClr>
              <a:buSzPts val="1950"/>
              <a:buFont typeface="Noto Sans Symbols"/>
              <a:buChar char="■"/>
            </a:pPr>
            <a:r>
              <a:rPr b="0" i="0" lang="en-US" sz="3000" u="none">
                <a:solidFill>
                  <a:schemeClr val="dk1"/>
                </a:solidFill>
                <a:latin typeface="Arial"/>
                <a:ea typeface="Arial"/>
                <a:cs typeface="Arial"/>
                <a:sym typeface="Arial"/>
              </a:rPr>
              <a:t>Айвар Якобсон (Ivar Jacobson)</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5" name="Shape 465"/>
        <p:cNvGrpSpPr/>
        <p:nvPr/>
      </p:nvGrpSpPr>
      <p:grpSpPr>
        <a:xfrm>
          <a:off x="0" y="0"/>
          <a:ext cx="0" cy="0"/>
          <a:chOff x="0" y="0"/>
          <a:chExt cx="0" cy="0"/>
        </a:xfrm>
      </p:grpSpPr>
      <p:sp>
        <p:nvSpPr>
          <p:cNvPr id="466" name="Google Shape;466;p45"/>
          <p:cNvSpPr txBox="1"/>
          <p:nvPr/>
        </p:nvSpPr>
        <p:spPr>
          <a:xfrm>
            <a:off x="457200" y="6243637"/>
            <a:ext cx="874712"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ПрИС 2</a:t>
            </a:r>
            <a:endParaRPr/>
          </a:p>
        </p:txBody>
      </p:sp>
      <p:sp>
        <p:nvSpPr>
          <p:cNvPr id="467" name="Google Shape;467;p45"/>
          <p:cNvSpPr txBox="1"/>
          <p:nvPr/>
        </p:nvSpPr>
        <p:spPr>
          <a:xfrm>
            <a:off x="1476375" y="6248400"/>
            <a:ext cx="6624637"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Язык UML</a:t>
            </a:r>
            <a:endParaRPr/>
          </a:p>
        </p:txBody>
      </p:sp>
      <p:sp>
        <p:nvSpPr>
          <p:cNvPr id="468" name="Google Shape;468;p45"/>
          <p:cNvSpPr txBox="1"/>
          <p:nvPr/>
        </p:nvSpPr>
        <p:spPr>
          <a:xfrm>
            <a:off x="8172450" y="6243637"/>
            <a:ext cx="51435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Garamond"/>
              <a:buNone/>
            </a:pPr>
            <a:fld id="{00000000-1234-1234-1234-123412341234}" type="slidenum">
              <a:rPr b="0" i="0" lang="en-US" sz="1200" u="none">
                <a:solidFill>
                  <a:schemeClr val="dk1"/>
                </a:solidFill>
                <a:latin typeface="Garamond"/>
                <a:ea typeface="Garamond"/>
                <a:cs typeface="Garamond"/>
                <a:sym typeface="Garamond"/>
              </a:rPr>
              <a:t>‹#›</a:t>
            </a:fld>
            <a:endParaRPr/>
          </a:p>
        </p:txBody>
      </p:sp>
      <p:sp>
        <p:nvSpPr>
          <p:cNvPr id="469" name="Google Shape;469;p45"/>
          <p:cNvSpPr txBox="1"/>
          <p:nvPr>
            <p:ph type="title"/>
          </p:nvPr>
        </p:nvSpPr>
        <p:spPr>
          <a:xfrm>
            <a:off x="457200" y="277812"/>
            <a:ext cx="8229600" cy="11398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3000"/>
              <a:buFont typeface="Arial"/>
              <a:buNone/>
            </a:pPr>
            <a:r>
              <a:rPr b="1" i="0" lang="en-US" sz="3000" u="none">
                <a:solidFill>
                  <a:schemeClr val="dk2"/>
                </a:solidFill>
                <a:latin typeface="Arial"/>
                <a:ea typeface="Arial"/>
                <a:cs typeface="Arial"/>
                <a:sym typeface="Arial"/>
              </a:rPr>
              <a:t>Диаграмма классов: пакет</a:t>
            </a:r>
            <a:br>
              <a:rPr b="1" i="0" lang="en-US" sz="3000" u="none">
                <a:solidFill>
                  <a:schemeClr val="dk2"/>
                </a:solidFill>
                <a:latin typeface="Arial"/>
                <a:ea typeface="Arial"/>
                <a:cs typeface="Arial"/>
                <a:sym typeface="Arial"/>
              </a:rPr>
            </a:br>
            <a:r>
              <a:rPr b="1" i="0" lang="en-US" sz="3000" u="none">
                <a:solidFill>
                  <a:schemeClr val="dk2"/>
                </a:solidFill>
                <a:latin typeface="Arial"/>
                <a:ea typeface="Arial"/>
                <a:cs typeface="Arial"/>
                <a:sym typeface="Arial"/>
              </a:rPr>
              <a:t>Пример</a:t>
            </a:r>
            <a:endParaRPr/>
          </a:p>
        </p:txBody>
      </p:sp>
      <p:sp>
        <p:nvSpPr>
          <p:cNvPr id="470" name="Google Shape;470;p45"/>
          <p:cNvSpPr txBox="1"/>
          <p:nvPr/>
        </p:nvSpPr>
        <p:spPr>
          <a:xfrm>
            <a:off x="1619250" y="2708275"/>
            <a:ext cx="2376487" cy="1441450"/>
          </a:xfrm>
          <a:prstGeom prst="rect">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200"/>
              <a:buFont typeface="Arial"/>
              <a:buNone/>
            </a:pPr>
            <a:r>
              <a:rPr b="0" i="0" lang="en-US" sz="2200" u="none">
                <a:solidFill>
                  <a:schemeClr val="dk1"/>
                </a:solidFill>
                <a:latin typeface="Arial"/>
                <a:ea typeface="Arial"/>
                <a:cs typeface="Arial"/>
                <a:sym typeface="Arial"/>
              </a:rPr>
              <a:t>База данных</a:t>
            </a:r>
            <a:endParaRPr/>
          </a:p>
        </p:txBody>
      </p:sp>
      <p:sp>
        <p:nvSpPr>
          <p:cNvPr id="471" name="Google Shape;471;p45"/>
          <p:cNvSpPr txBox="1"/>
          <p:nvPr/>
        </p:nvSpPr>
        <p:spPr>
          <a:xfrm>
            <a:off x="1619250" y="2420937"/>
            <a:ext cx="720725" cy="287337"/>
          </a:xfrm>
          <a:prstGeom prst="rect">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72" name="Google Shape;472;p45"/>
          <p:cNvSpPr txBox="1"/>
          <p:nvPr/>
        </p:nvSpPr>
        <p:spPr>
          <a:xfrm>
            <a:off x="4572000" y="2708275"/>
            <a:ext cx="2376487" cy="1441450"/>
          </a:xfrm>
          <a:prstGeom prst="rect">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200"/>
              <a:buFont typeface="Arial"/>
              <a:buNone/>
            </a:pPr>
            <a:r>
              <a:rPr b="0" i="0" lang="en-US" sz="2200" u="none">
                <a:solidFill>
                  <a:schemeClr val="dk1"/>
                </a:solidFill>
                <a:latin typeface="Arial"/>
                <a:ea typeface="Arial"/>
                <a:cs typeface="Arial"/>
                <a:sym typeface="Arial"/>
              </a:rPr>
              <a:t>Расчеты</a:t>
            </a:r>
            <a:endParaRPr/>
          </a:p>
        </p:txBody>
      </p:sp>
      <p:sp>
        <p:nvSpPr>
          <p:cNvPr id="473" name="Google Shape;473;p45"/>
          <p:cNvSpPr txBox="1"/>
          <p:nvPr/>
        </p:nvSpPr>
        <p:spPr>
          <a:xfrm>
            <a:off x="4572000" y="2420937"/>
            <a:ext cx="720725" cy="287337"/>
          </a:xfrm>
          <a:prstGeom prst="rect">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8" name="Shape 478"/>
        <p:cNvGrpSpPr/>
        <p:nvPr/>
      </p:nvGrpSpPr>
      <p:grpSpPr>
        <a:xfrm>
          <a:off x="0" y="0"/>
          <a:ext cx="0" cy="0"/>
          <a:chOff x="0" y="0"/>
          <a:chExt cx="0" cy="0"/>
        </a:xfrm>
      </p:grpSpPr>
      <p:sp>
        <p:nvSpPr>
          <p:cNvPr id="479" name="Google Shape;479;p46"/>
          <p:cNvSpPr txBox="1"/>
          <p:nvPr/>
        </p:nvSpPr>
        <p:spPr>
          <a:xfrm>
            <a:off x="457200" y="6243637"/>
            <a:ext cx="874712"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ПрИС 2</a:t>
            </a:r>
            <a:endParaRPr/>
          </a:p>
        </p:txBody>
      </p:sp>
      <p:sp>
        <p:nvSpPr>
          <p:cNvPr id="480" name="Google Shape;480;p46"/>
          <p:cNvSpPr txBox="1"/>
          <p:nvPr/>
        </p:nvSpPr>
        <p:spPr>
          <a:xfrm>
            <a:off x="1476375" y="6248400"/>
            <a:ext cx="6624637"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Язык UML</a:t>
            </a:r>
            <a:endParaRPr/>
          </a:p>
        </p:txBody>
      </p:sp>
      <p:sp>
        <p:nvSpPr>
          <p:cNvPr id="481" name="Google Shape;481;p46"/>
          <p:cNvSpPr txBox="1"/>
          <p:nvPr/>
        </p:nvSpPr>
        <p:spPr>
          <a:xfrm>
            <a:off x="8172450" y="6243637"/>
            <a:ext cx="51435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Garamond"/>
              <a:buNone/>
            </a:pPr>
            <a:fld id="{00000000-1234-1234-1234-123412341234}" type="slidenum">
              <a:rPr b="0" i="0" lang="en-US" sz="1200" u="none">
                <a:solidFill>
                  <a:schemeClr val="dk1"/>
                </a:solidFill>
                <a:latin typeface="Garamond"/>
                <a:ea typeface="Garamond"/>
                <a:cs typeface="Garamond"/>
                <a:sym typeface="Garamond"/>
              </a:rPr>
              <a:t>‹#›</a:t>
            </a:fld>
            <a:endParaRPr/>
          </a:p>
        </p:txBody>
      </p:sp>
      <p:sp>
        <p:nvSpPr>
          <p:cNvPr id="482" name="Google Shape;482;p46"/>
          <p:cNvSpPr txBox="1"/>
          <p:nvPr>
            <p:ph type="title"/>
          </p:nvPr>
        </p:nvSpPr>
        <p:spPr>
          <a:xfrm>
            <a:off x="457200" y="277812"/>
            <a:ext cx="8229600" cy="11398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3000"/>
              <a:buFont typeface="Arial"/>
              <a:buNone/>
            </a:pPr>
            <a:r>
              <a:rPr b="1" i="0" lang="en-US" sz="3000" u="none">
                <a:solidFill>
                  <a:schemeClr val="dk2"/>
                </a:solidFill>
                <a:latin typeface="Arial"/>
                <a:ea typeface="Arial"/>
                <a:cs typeface="Arial"/>
                <a:sym typeface="Arial"/>
              </a:rPr>
              <a:t>Диаграмма классов: элементы</a:t>
            </a:r>
            <a:endParaRPr/>
          </a:p>
        </p:txBody>
      </p:sp>
      <p:sp>
        <p:nvSpPr>
          <p:cNvPr id="483" name="Google Shape;483;p46"/>
          <p:cNvSpPr txBox="1"/>
          <p:nvPr>
            <p:ph idx="1" type="body"/>
          </p:nvPr>
        </p:nvSpPr>
        <p:spPr>
          <a:xfrm>
            <a:off x="3492500" y="1600200"/>
            <a:ext cx="5194300" cy="4530725"/>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SzPts val="1950"/>
              <a:buNone/>
            </a:pPr>
            <a:r>
              <a:rPr b="1" i="0" lang="en-US" sz="3000" u="none">
                <a:solidFill>
                  <a:schemeClr val="dk1"/>
                </a:solidFill>
                <a:latin typeface="Arial"/>
                <a:ea typeface="Arial"/>
                <a:cs typeface="Arial"/>
                <a:sym typeface="Arial"/>
              </a:rPr>
              <a:t>Класс</a:t>
            </a:r>
            <a:endParaRPr/>
          </a:p>
          <a:p>
            <a:pPr indent="-235584" lvl="0" marL="342900" rtl="0" algn="l">
              <a:lnSpc>
                <a:spcPct val="100000"/>
              </a:lnSpc>
              <a:spcBef>
                <a:spcPts val="520"/>
              </a:spcBef>
              <a:spcAft>
                <a:spcPts val="0"/>
              </a:spcAft>
              <a:buClr>
                <a:schemeClr val="accent1"/>
              </a:buClr>
              <a:buSzPts val="1690"/>
              <a:buFont typeface="Noto Sans Symbols"/>
              <a:buNone/>
            </a:pPr>
            <a:r>
              <a:t/>
            </a:r>
            <a:endParaRPr b="0" i="0" sz="2600" u="none">
              <a:solidFill>
                <a:schemeClr val="dk1"/>
              </a:solidFill>
              <a:latin typeface="Arial"/>
              <a:ea typeface="Arial"/>
              <a:cs typeface="Arial"/>
              <a:sym typeface="Arial"/>
            </a:endParaRPr>
          </a:p>
          <a:p>
            <a:pPr indent="-342900" lvl="0" marL="342900" rtl="0" algn="l">
              <a:lnSpc>
                <a:spcPct val="100000"/>
              </a:lnSpc>
              <a:spcBef>
                <a:spcPts val="520"/>
              </a:spcBef>
              <a:spcAft>
                <a:spcPts val="0"/>
              </a:spcAft>
              <a:buSzPts val="1690"/>
              <a:buNone/>
            </a:pPr>
            <a:r>
              <a:rPr b="0" i="0" lang="en-US" sz="2600" u="none">
                <a:solidFill>
                  <a:schemeClr val="dk1"/>
                </a:solidFill>
                <a:latin typeface="Arial"/>
                <a:ea typeface="Arial"/>
                <a:cs typeface="Arial"/>
                <a:sym typeface="Arial"/>
              </a:rPr>
              <a:t>Класс – обозначает множество объектов, которые обладают одинаковой структурой, поведением и отношениями с объектами из других классов </a:t>
            </a:r>
            <a:endParaRPr/>
          </a:p>
          <a:p>
            <a:pPr indent="-235584" lvl="0" marL="342900" rtl="0" algn="l">
              <a:spcBef>
                <a:spcPts val="520"/>
              </a:spcBef>
              <a:spcAft>
                <a:spcPts val="0"/>
              </a:spcAft>
              <a:buSzPts val="1690"/>
              <a:buNone/>
            </a:pPr>
            <a:r>
              <a:t/>
            </a:r>
            <a:endParaRPr b="0" i="0" sz="2600" u="none">
              <a:solidFill>
                <a:schemeClr val="dk1"/>
              </a:solidFill>
              <a:latin typeface="Arial"/>
              <a:ea typeface="Arial"/>
              <a:cs typeface="Arial"/>
              <a:sym typeface="Arial"/>
            </a:endParaRPr>
          </a:p>
        </p:txBody>
      </p:sp>
      <p:sp>
        <p:nvSpPr>
          <p:cNvPr id="484" name="Google Shape;484;p46"/>
          <p:cNvSpPr txBox="1"/>
          <p:nvPr/>
        </p:nvSpPr>
        <p:spPr>
          <a:xfrm>
            <a:off x="611187" y="2711450"/>
            <a:ext cx="2232025" cy="790575"/>
          </a:xfrm>
          <a:prstGeom prst="rect">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Arial"/>
              <a:buNone/>
            </a:pPr>
            <a:r>
              <a:rPr b="0" i="0" lang="en-US" sz="2400" u="none">
                <a:solidFill>
                  <a:schemeClr val="dk1"/>
                </a:solidFill>
                <a:latin typeface="Arial"/>
                <a:ea typeface="Arial"/>
                <a:cs typeface="Arial"/>
                <a:sym typeface="Arial"/>
              </a:rPr>
              <a:t>Имя</a:t>
            </a:r>
            <a:endParaRPr/>
          </a:p>
        </p:txBody>
      </p:sp>
      <p:sp>
        <p:nvSpPr>
          <p:cNvPr id="485" name="Google Shape;485;p46"/>
          <p:cNvSpPr txBox="1"/>
          <p:nvPr/>
        </p:nvSpPr>
        <p:spPr>
          <a:xfrm>
            <a:off x="611187" y="3502025"/>
            <a:ext cx="2232025" cy="790575"/>
          </a:xfrm>
          <a:prstGeom prst="rect">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Arial"/>
              <a:buNone/>
            </a:pPr>
            <a:r>
              <a:rPr b="0" i="0" lang="en-US" sz="2400" u="none">
                <a:solidFill>
                  <a:schemeClr val="dk1"/>
                </a:solidFill>
                <a:latin typeface="Arial"/>
                <a:ea typeface="Arial"/>
                <a:cs typeface="Arial"/>
                <a:sym typeface="Arial"/>
              </a:rPr>
              <a:t>Свойства</a:t>
            </a:r>
            <a:endParaRPr/>
          </a:p>
        </p:txBody>
      </p:sp>
      <p:sp>
        <p:nvSpPr>
          <p:cNvPr id="486" name="Google Shape;486;p46"/>
          <p:cNvSpPr txBox="1"/>
          <p:nvPr/>
        </p:nvSpPr>
        <p:spPr>
          <a:xfrm>
            <a:off x="611187" y="4294187"/>
            <a:ext cx="2232025" cy="790575"/>
          </a:xfrm>
          <a:prstGeom prst="rect">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Arial"/>
              <a:buNone/>
            </a:pPr>
            <a:r>
              <a:rPr b="0" i="0" lang="en-US" sz="2400" u="none">
                <a:solidFill>
                  <a:schemeClr val="dk1"/>
                </a:solidFill>
                <a:latin typeface="Arial"/>
                <a:ea typeface="Arial"/>
                <a:cs typeface="Arial"/>
                <a:sym typeface="Arial"/>
              </a:rPr>
              <a:t>Методы</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0" name="Shape 490"/>
        <p:cNvGrpSpPr/>
        <p:nvPr/>
      </p:nvGrpSpPr>
      <p:grpSpPr>
        <a:xfrm>
          <a:off x="0" y="0"/>
          <a:ext cx="0" cy="0"/>
          <a:chOff x="0" y="0"/>
          <a:chExt cx="0" cy="0"/>
        </a:xfrm>
      </p:grpSpPr>
      <p:sp>
        <p:nvSpPr>
          <p:cNvPr id="491" name="Google Shape;491;p47"/>
          <p:cNvSpPr txBox="1"/>
          <p:nvPr/>
        </p:nvSpPr>
        <p:spPr>
          <a:xfrm>
            <a:off x="457200" y="6243637"/>
            <a:ext cx="874712"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ПрИС 2</a:t>
            </a:r>
            <a:endParaRPr/>
          </a:p>
        </p:txBody>
      </p:sp>
      <p:sp>
        <p:nvSpPr>
          <p:cNvPr id="492" name="Google Shape;492;p47"/>
          <p:cNvSpPr txBox="1"/>
          <p:nvPr/>
        </p:nvSpPr>
        <p:spPr>
          <a:xfrm>
            <a:off x="1476375" y="6248400"/>
            <a:ext cx="6624637"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Язык UML</a:t>
            </a:r>
            <a:endParaRPr/>
          </a:p>
        </p:txBody>
      </p:sp>
      <p:sp>
        <p:nvSpPr>
          <p:cNvPr id="493" name="Google Shape;493;p47"/>
          <p:cNvSpPr txBox="1"/>
          <p:nvPr/>
        </p:nvSpPr>
        <p:spPr>
          <a:xfrm>
            <a:off x="8172450" y="6243637"/>
            <a:ext cx="51435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Garamond"/>
              <a:buNone/>
            </a:pPr>
            <a:fld id="{00000000-1234-1234-1234-123412341234}" type="slidenum">
              <a:rPr b="0" i="0" lang="en-US" sz="1200" u="none">
                <a:solidFill>
                  <a:schemeClr val="dk1"/>
                </a:solidFill>
                <a:latin typeface="Garamond"/>
                <a:ea typeface="Garamond"/>
                <a:cs typeface="Garamond"/>
                <a:sym typeface="Garamond"/>
              </a:rPr>
              <a:t>‹#›</a:t>
            </a:fld>
            <a:endParaRPr/>
          </a:p>
        </p:txBody>
      </p:sp>
      <p:sp>
        <p:nvSpPr>
          <p:cNvPr id="494" name="Google Shape;494;p47"/>
          <p:cNvSpPr txBox="1"/>
          <p:nvPr>
            <p:ph type="title"/>
          </p:nvPr>
        </p:nvSpPr>
        <p:spPr>
          <a:xfrm>
            <a:off x="457200" y="277812"/>
            <a:ext cx="8229600" cy="11398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3000"/>
              <a:buFont typeface="Arial"/>
              <a:buNone/>
            </a:pPr>
            <a:r>
              <a:rPr b="1" i="0" lang="en-US" sz="3000" u="none">
                <a:solidFill>
                  <a:schemeClr val="dk2"/>
                </a:solidFill>
                <a:latin typeface="Arial"/>
                <a:ea typeface="Arial"/>
                <a:cs typeface="Arial"/>
                <a:sym typeface="Arial"/>
              </a:rPr>
              <a:t>Диаграмма классов: элементы</a:t>
            </a:r>
            <a:endParaRPr/>
          </a:p>
        </p:txBody>
      </p:sp>
      <p:sp>
        <p:nvSpPr>
          <p:cNvPr id="495" name="Google Shape;495;p47"/>
          <p:cNvSpPr txBox="1"/>
          <p:nvPr>
            <p:ph idx="1" type="body"/>
          </p:nvPr>
        </p:nvSpPr>
        <p:spPr>
          <a:xfrm>
            <a:off x="457200" y="1557337"/>
            <a:ext cx="8229600" cy="4573587"/>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1950"/>
              <a:buNone/>
            </a:pPr>
            <a:r>
              <a:rPr b="1" i="0" lang="en-US" sz="3000" u="none">
                <a:solidFill>
                  <a:schemeClr val="dk1"/>
                </a:solidFill>
                <a:latin typeface="Arial"/>
                <a:ea typeface="Arial"/>
                <a:cs typeface="Arial"/>
                <a:sym typeface="Arial"/>
              </a:rPr>
              <a:t>Свойство</a:t>
            </a:r>
            <a:endParaRPr/>
          </a:p>
          <a:p>
            <a:pPr indent="0" lvl="0" marL="0" rtl="0" algn="l">
              <a:lnSpc>
                <a:spcPct val="100000"/>
              </a:lnSpc>
              <a:spcBef>
                <a:spcPts val="600"/>
              </a:spcBef>
              <a:spcAft>
                <a:spcPts val="0"/>
              </a:spcAft>
              <a:buSzPts val="1950"/>
              <a:buNone/>
            </a:pPr>
            <a:r>
              <a:t/>
            </a:r>
            <a:endParaRPr b="0" i="0" sz="3000" u="none">
              <a:solidFill>
                <a:schemeClr val="dk1"/>
              </a:solidFill>
              <a:latin typeface="Arial"/>
              <a:ea typeface="Arial"/>
              <a:cs typeface="Arial"/>
              <a:sym typeface="Arial"/>
            </a:endParaRPr>
          </a:p>
          <a:p>
            <a:pPr indent="0" lvl="0" marL="0" rtl="0" algn="l">
              <a:lnSpc>
                <a:spcPct val="100000"/>
              </a:lnSpc>
              <a:spcBef>
                <a:spcPts val="600"/>
              </a:spcBef>
              <a:spcAft>
                <a:spcPts val="0"/>
              </a:spcAft>
              <a:buSzPts val="1950"/>
              <a:buNone/>
            </a:pPr>
            <a:r>
              <a:rPr b="0" i="0" lang="en-US" sz="3000" u="none">
                <a:solidFill>
                  <a:schemeClr val="dk1"/>
                </a:solidFill>
                <a:latin typeface="Arial"/>
                <a:ea typeface="Arial"/>
                <a:cs typeface="Arial"/>
                <a:sym typeface="Arial"/>
              </a:rPr>
              <a:t>&lt;квантор видимости&gt; &lt;имя&gt; [&lt;кратность&gt;] :</a:t>
            </a:r>
            <a:endParaRPr/>
          </a:p>
          <a:p>
            <a:pPr indent="0" lvl="0" marL="0" rtl="0" algn="l">
              <a:lnSpc>
                <a:spcPct val="100000"/>
              </a:lnSpc>
              <a:spcBef>
                <a:spcPts val="600"/>
              </a:spcBef>
              <a:spcAft>
                <a:spcPts val="0"/>
              </a:spcAft>
              <a:buSzPts val="1950"/>
              <a:buNone/>
            </a:pPr>
            <a:r>
              <a:rPr b="0" i="0" lang="en-US" sz="3000" u="none">
                <a:solidFill>
                  <a:schemeClr val="dk1"/>
                </a:solidFill>
                <a:latin typeface="Arial"/>
                <a:ea typeface="Arial"/>
                <a:cs typeface="Arial"/>
                <a:sym typeface="Arial"/>
              </a:rPr>
              <a:t>&lt;тип&gt; = &lt;исходное значение&gt;</a:t>
            </a:r>
            <a:endParaRPr/>
          </a:p>
          <a:p>
            <a:pPr indent="-219075" lvl="0" marL="342900" rtl="0" algn="l">
              <a:spcBef>
                <a:spcPts val="600"/>
              </a:spcBef>
              <a:spcAft>
                <a:spcPts val="0"/>
              </a:spcAft>
              <a:buSzPts val="1950"/>
              <a:buNone/>
            </a:pPr>
            <a:r>
              <a:t/>
            </a:r>
            <a:endParaRPr b="0" i="0" sz="3000" u="none">
              <a:solidFill>
                <a:schemeClr val="dk1"/>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9" name="Shape 499"/>
        <p:cNvGrpSpPr/>
        <p:nvPr/>
      </p:nvGrpSpPr>
      <p:grpSpPr>
        <a:xfrm>
          <a:off x="0" y="0"/>
          <a:ext cx="0" cy="0"/>
          <a:chOff x="0" y="0"/>
          <a:chExt cx="0" cy="0"/>
        </a:xfrm>
      </p:grpSpPr>
      <p:sp>
        <p:nvSpPr>
          <p:cNvPr id="500" name="Google Shape;500;p48"/>
          <p:cNvSpPr txBox="1"/>
          <p:nvPr/>
        </p:nvSpPr>
        <p:spPr>
          <a:xfrm>
            <a:off x="457200" y="6243637"/>
            <a:ext cx="874712"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ПрИС 2</a:t>
            </a:r>
            <a:endParaRPr/>
          </a:p>
        </p:txBody>
      </p:sp>
      <p:sp>
        <p:nvSpPr>
          <p:cNvPr id="501" name="Google Shape;501;p48"/>
          <p:cNvSpPr txBox="1"/>
          <p:nvPr/>
        </p:nvSpPr>
        <p:spPr>
          <a:xfrm>
            <a:off x="1476375" y="6248400"/>
            <a:ext cx="6624637"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Язык UML</a:t>
            </a:r>
            <a:endParaRPr/>
          </a:p>
        </p:txBody>
      </p:sp>
      <p:sp>
        <p:nvSpPr>
          <p:cNvPr id="502" name="Google Shape;502;p48"/>
          <p:cNvSpPr txBox="1"/>
          <p:nvPr/>
        </p:nvSpPr>
        <p:spPr>
          <a:xfrm>
            <a:off x="8172450" y="6243637"/>
            <a:ext cx="51435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Garamond"/>
              <a:buNone/>
            </a:pPr>
            <a:fld id="{00000000-1234-1234-1234-123412341234}" type="slidenum">
              <a:rPr b="0" i="0" lang="en-US" sz="1200" u="none">
                <a:solidFill>
                  <a:schemeClr val="dk1"/>
                </a:solidFill>
                <a:latin typeface="Garamond"/>
                <a:ea typeface="Garamond"/>
                <a:cs typeface="Garamond"/>
                <a:sym typeface="Garamond"/>
              </a:rPr>
              <a:t>‹#›</a:t>
            </a:fld>
            <a:endParaRPr/>
          </a:p>
        </p:txBody>
      </p:sp>
      <p:sp>
        <p:nvSpPr>
          <p:cNvPr id="503" name="Google Shape;503;p48"/>
          <p:cNvSpPr txBox="1"/>
          <p:nvPr>
            <p:ph type="title"/>
          </p:nvPr>
        </p:nvSpPr>
        <p:spPr>
          <a:xfrm>
            <a:off x="457200" y="277812"/>
            <a:ext cx="8229600" cy="11398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3000"/>
              <a:buFont typeface="Arial"/>
              <a:buNone/>
            </a:pPr>
            <a:r>
              <a:rPr b="1" i="0" lang="en-US" sz="3000" u="none">
                <a:solidFill>
                  <a:schemeClr val="dk2"/>
                </a:solidFill>
                <a:latin typeface="Arial"/>
                <a:ea typeface="Arial"/>
                <a:cs typeface="Arial"/>
                <a:sym typeface="Arial"/>
              </a:rPr>
              <a:t>Диаграмма классов: свойство</a:t>
            </a:r>
            <a:endParaRPr/>
          </a:p>
        </p:txBody>
      </p:sp>
      <p:sp>
        <p:nvSpPr>
          <p:cNvPr id="504" name="Google Shape;504;p48"/>
          <p:cNvSpPr txBox="1"/>
          <p:nvPr>
            <p:ph idx="1" type="body"/>
          </p:nvPr>
        </p:nvSpPr>
        <p:spPr>
          <a:xfrm>
            <a:off x="457200" y="1600200"/>
            <a:ext cx="8229600" cy="4530725"/>
          </a:xfrm>
          <a:prstGeom prst="rect">
            <a:avLst/>
          </a:prstGeom>
          <a:noFill/>
          <a:ln>
            <a:noFill/>
          </a:ln>
        </p:spPr>
        <p:txBody>
          <a:bodyPr anchorCtr="0" anchor="t" bIns="45700" lIns="91425" spcFirstLastPara="1" rIns="91425" wrap="square" tIns="45700">
            <a:noAutofit/>
          </a:bodyPr>
          <a:lstStyle/>
          <a:p>
            <a:pPr indent="-625475" lvl="0" marL="625475" rtl="0" algn="ctr">
              <a:lnSpc>
                <a:spcPct val="100000"/>
              </a:lnSpc>
              <a:spcBef>
                <a:spcPts val="0"/>
              </a:spcBef>
              <a:spcAft>
                <a:spcPts val="0"/>
              </a:spcAft>
              <a:buSzPts val="1950"/>
              <a:buNone/>
            </a:pPr>
            <a:r>
              <a:rPr b="1" i="0" lang="en-US" sz="3000" u="none">
                <a:solidFill>
                  <a:schemeClr val="dk1"/>
                </a:solidFill>
                <a:latin typeface="Arial"/>
                <a:ea typeface="Arial"/>
                <a:cs typeface="Arial"/>
                <a:sym typeface="Arial"/>
              </a:rPr>
              <a:t>&lt;квантор видимости&gt;</a:t>
            </a:r>
            <a:endParaRPr/>
          </a:p>
          <a:p>
            <a:pPr indent="-625475" lvl="0" marL="625475" rtl="0" algn="l">
              <a:lnSpc>
                <a:spcPct val="100000"/>
              </a:lnSpc>
              <a:spcBef>
                <a:spcPts val="180"/>
              </a:spcBef>
              <a:spcAft>
                <a:spcPts val="0"/>
              </a:spcAft>
              <a:buSzPts val="585"/>
              <a:buNone/>
            </a:pPr>
            <a:r>
              <a:t/>
            </a:r>
            <a:endParaRPr b="0" i="0" sz="900" u="none">
              <a:solidFill>
                <a:schemeClr val="dk1"/>
              </a:solidFill>
              <a:latin typeface="Arial"/>
              <a:ea typeface="Arial"/>
              <a:cs typeface="Arial"/>
              <a:sym typeface="Arial"/>
            </a:endParaRPr>
          </a:p>
          <a:p>
            <a:pPr indent="-625475" lvl="0" marL="625475" rtl="0" algn="l">
              <a:lnSpc>
                <a:spcPct val="100000"/>
              </a:lnSpc>
              <a:spcBef>
                <a:spcPts val="520"/>
              </a:spcBef>
              <a:spcAft>
                <a:spcPts val="0"/>
              </a:spcAft>
              <a:buSzPts val="1690"/>
              <a:buNone/>
            </a:pPr>
            <a:r>
              <a:rPr b="0" i="0" lang="en-US" sz="2600" u="none">
                <a:solidFill>
                  <a:schemeClr val="dk1"/>
                </a:solidFill>
                <a:latin typeface="Arial"/>
                <a:ea typeface="Arial"/>
                <a:cs typeface="Arial"/>
                <a:sym typeface="Arial"/>
              </a:rPr>
              <a:t>«+» общедоступный (public) – атрибут доступен или виден из любого другого класса пакета, в котором определена диаграмма</a:t>
            </a:r>
            <a:endParaRPr/>
          </a:p>
          <a:p>
            <a:pPr indent="-625475" lvl="0" marL="625475" rtl="0" algn="l">
              <a:lnSpc>
                <a:spcPct val="100000"/>
              </a:lnSpc>
              <a:spcBef>
                <a:spcPts val="520"/>
              </a:spcBef>
              <a:spcAft>
                <a:spcPts val="0"/>
              </a:spcAft>
              <a:buSzPts val="1690"/>
              <a:buNone/>
            </a:pPr>
            <a:r>
              <a:rPr b="0" i="0" lang="en-US" sz="2600" u="none">
                <a:solidFill>
                  <a:schemeClr val="dk1"/>
                </a:solidFill>
                <a:latin typeface="Arial"/>
                <a:ea typeface="Arial"/>
                <a:cs typeface="Arial"/>
                <a:sym typeface="Arial"/>
              </a:rPr>
              <a:t>«#» защищенный (protected) – атрибут недоступен или невиден для всех классов, за исключением подклассов данного класса</a:t>
            </a:r>
            <a:endParaRPr/>
          </a:p>
          <a:p>
            <a:pPr indent="-625475" lvl="0" marL="625475" rtl="0" algn="l">
              <a:lnSpc>
                <a:spcPct val="100000"/>
              </a:lnSpc>
              <a:spcBef>
                <a:spcPts val="520"/>
              </a:spcBef>
              <a:spcAft>
                <a:spcPts val="0"/>
              </a:spcAft>
              <a:buSzPts val="1690"/>
              <a:buNone/>
            </a:pPr>
            <a:r>
              <a:rPr b="0" i="0" lang="en-US" sz="2600" u="none">
                <a:solidFill>
                  <a:schemeClr val="dk1"/>
                </a:solidFill>
                <a:latin typeface="Arial"/>
                <a:ea typeface="Arial"/>
                <a:cs typeface="Arial"/>
                <a:sym typeface="Arial"/>
              </a:rPr>
              <a:t>«–» закрытый (private) – атрибут недоступен или невиден для всех классов без исключения</a:t>
            </a:r>
            <a:endParaRPr/>
          </a:p>
          <a:p>
            <a:pPr indent="-235584" lvl="0" marL="342900" rtl="0" algn="l">
              <a:spcBef>
                <a:spcPts val="520"/>
              </a:spcBef>
              <a:spcAft>
                <a:spcPts val="0"/>
              </a:spcAft>
              <a:buSzPts val="1690"/>
              <a:buNone/>
            </a:pPr>
            <a:r>
              <a:t/>
            </a:r>
            <a:endParaRPr b="0" i="0" sz="2600" u="none">
              <a:solidFill>
                <a:schemeClr val="dk1"/>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8" name="Shape 508"/>
        <p:cNvGrpSpPr/>
        <p:nvPr/>
      </p:nvGrpSpPr>
      <p:grpSpPr>
        <a:xfrm>
          <a:off x="0" y="0"/>
          <a:ext cx="0" cy="0"/>
          <a:chOff x="0" y="0"/>
          <a:chExt cx="0" cy="0"/>
        </a:xfrm>
      </p:grpSpPr>
      <p:sp>
        <p:nvSpPr>
          <p:cNvPr id="509" name="Google Shape;509;p49"/>
          <p:cNvSpPr txBox="1"/>
          <p:nvPr/>
        </p:nvSpPr>
        <p:spPr>
          <a:xfrm>
            <a:off x="457200" y="6243637"/>
            <a:ext cx="874712"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ПрИС 2</a:t>
            </a:r>
            <a:endParaRPr/>
          </a:p>
        </p:txBody>
      </p:sp>
      <p:sp>
        <p:nvSpPr>
          <p:cNvPr id="510" name="Google Shape;510;p49"/>
          <p:cNvSpPr txBox="1"/>
          <p:nvPr/>
        </p:nvSpPr>
        <p:spPr>
          <a:xfrm>
            <a:off x="1476375" y="6248400"/>
            <a:ext cx="6624637"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Язык UML</a:t>
            </a:r>
            <a:endParaRPr/>
          </a:p>
        </p:txBody>
      </p:sp>
      <p:sp>
        <p:nvSpPr>
          <p:cNvPr id="511" name="Google Shape;511;p49"/>
          <p:cNvSpPr txBox="1"/>
          <p:nvPr/>
        </p:nvSpPr>
        <p:spPr>
          <a:xfrm>
            <a:off x="8172450" y="6243637"/>
            <a:ext cx="51435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Garamond"/>
              <a:buNone/>
            </a:pPr>
            <a:fld id="{00000000-1234-1234-1234-123412341234}" type="slidenum">
              <a:rPr b="0" i="0" lang="en-US" sz="1200" u="none">
                <a:solidFill>
                  <a:schemeClr val="dk1"/>
                </a:solidFill>
                <a:latin typeface="Garamond"/>
                <a:ea typeface="Garamond"/>
                <a:cs typeface="Garamond"/>
                <a:sym typeface="Garamond"/>
              </a:rPr>
              <a:t>‹#›</a:t>
            </a:fld>
            <a:endParaRPr/>
          </a:p>
        </p:txBody>
      </p:sp>
      <p:sp>
        <p:nvSpPr>
          <p:cNvPr id="512" name="Google Shape;512;p49"/>
          <p:cNvSpPr txBox="1"/>
          <p:nvPr>
            <p:ph type="title"/>
          </p:nvPr>
        </p:nvSpPr>
        <p:spPr>
          <a:xfrm>
            <a:off x="457200" y="277812"/>
            <a:ext cx="8229600" cy="11398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3000"/>
              <a:buFont typeface="Arial"/>
              <a:buNone/>
            </a:pPr>
            <a:r>
              <a:rPr b="1" i="0" lang="en-US" sz="3000" u="none">
                <a:solidFill>
                  <a:schemeClr val="dk2"/>
                </a:solidFill>
                <a:latin typeface="Arial"/>
                <a:ea typeface="Arial"/>
                <a:cs typeface="Arial"/>
                <a:sym typeface="Arial"/>
              </a:rPr>
              <a:t>Диаграмма классов: свойство</a:t>
            </a:r>
            <a:endParaRPr/>
          </a:p>
        </p:txBody>
      </p:sp>
      <p:sp>
        <p:nvSpPr>
          <p:cNvPr id="513" name="Google Shape;513;p49"/>
          <p:cNvSpPr txBox="1"/>
          <p:nvPr>
            <p:ph idx="1" type="body"/>
          </p:nvPr>
        </p:nvSpPr>
        <p:spPr>
          <a:xfrm>
            <a:off x="457200" y="1600200"/>
            <a:ext cx="8229600" cy="4530725"/>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1950"/>
              <a:buNone/>
            </a:pPr>
            <a:r>
              <a:rPr b="1" i="0" lang="en-US" sz="3000" u="none">
                <a:solidFill>
                  <a:schemeClr val="dk1"/>
                </a:solidFill>
                <a:latin typeface="Arial"/>
                <a:ea typeface="Arial"/>
                <a:cs typeface="Arial"/>
                <a:sym typeface="Arial"/>
              </a:rPr>
              <a:t>&lt;кратность&gt; </a:t>
            </a:r>
            <a:endParaRPr/>
          </a:p>
          <a:p>
            <a:pPr indent="0" lvl="0" marL="0" rtl="0" algn="l">
              <a:lnSpc>
                <a:spcPct val="90000"/>
              </a:lnSpc>
              <a:spcBef>
                <a:spcPts val="200"/>
              </a:spcBef>
              <a:spcAft>
                <a:spcPts val="0"/>
              </a:spcAft>
              <a:buSzPts val="650"/>
              <a:buNone/>
            </a:pPr>
            <a:r>
              <a:t/>
            </a:r>
            <a:endParaRPr b="0" i="0" sz="1000" u="none">
              <a:solidFill>
                <a:schemeClr val="dk1"/>
              </a:solidFill>
              <a:latin typeface="Arial"/>
              <a:ea typeface="Arial"/>
              <a:cs typeface="Arial"/>
              <a:sym typeface="Arial"/>
            </a:endParaRPr>
          </a:p>
          <a:p>
            <a:pPr indent="0" lvl="0" marL="0" rtl="0" algn="l">
              <a:lnSpc>
                <a:spcPct val="90000"/>
              </a:lnSpc>
              <a:spcBef>
                <a:spcPts val="440"/>
              </a:spcBef>
              <a:spcAft>
                <a:spcPts val="0"/>
              </a:spcAft>
              <a:buSzPts val="1430"/>
              <a:buNone/>
            </a:pPr>
            <a:r>
              <a:rPr b="0" i="0" lang="en-US" sz="2200" u="none">
                <a:solidFill>
                  <a:schemeClr val="dk1"/>
                </a:solidFill>
                <a:latin typeface="Arial"/>
                <a:ea typeface="Arial"/>
                <a:cs typeface="Arial"/>
                <a:sym typeface="Arial"/>
              </a:rPr>
              <a:t>количество атрибутов данного типа, входящих в состав класса </a:t>
            </a:r>
            <a:endParaRPr/>
          </a:p>
          <a:p>
            <a:pPr indent="0" lvl="0" marL="0" rtl="0" algn="l">
              <a:lnSpc>
                <a:spcPct val="90000"/>
              </a:lnSpc>
              <a:spcBef>
                <a:spcPts val="440"/>
              </a:spcBef>
              <a:spcAft>
                <a:spcPts val="0"/>
              </a:spcAft>
              <a:buSzPts val="1430"/>
              <a:buNone/>
            </a:pPr>
            <a:r>
              <a:t/>
            </a:r>
            <a:endParaRPr b="0" i="0" sz="2200" u="none">
              <a:solidFill>
                <a:schemeClr val="dk1"/>
              </a:solidFill>
              <a:latin typeface="Arial"/>
              <a:ea typeface="Arial"/>
              <a:cs typeface="Arial"/>
              <a:sym typeface="Arial"/>
            </a:endParaRPr>
          </a:p>
          <a:p>
            <a:pPr indent="0" lvl="0" marL="0" rtl="0" algn="l">
              <a:lnSpc>
                <a:spcPct val="90000"/>
              </a:lnSpc>
              <a:spcBef>
                <a:spcPts val="440"/>
              </a:spcBef>
              <a:spcAft>
                <a:spcPts val="0"/>
              </a:spcAft>
              <a:buSzPts val="1430"/>
              <a:buNone/>
            </a:pPr>
            <a:r>
              <a:rPr b="0" i="0" lang="en-US" sz="2200" u="none">
                <a:solidFill>
                  <a:schemeClr val="dk1"/>
                </a:solidFill>
                <a:latin typeface="Arial"/>
                <a:ea typeface="Arial"/>
                <a:cs typeface="Arial"/>
                <a:sym typeface="Arial"/>
              </a:rPr>
              <a:t>записывается:  [нижняя_граница1 .. верхняя_граница1, …]</a:t>
            </a:r>
            <a:endParaRPr/>
          </a:p>
          <a:p>
            <a:pPr indent="0" lvl="0" marL="0" rtl="0" algn="l">
              <a:lnSpc>
                <a:spcPct val="90000"/>
              </a:lnSpc>
              <a:spcBef>
                <a:spcPts val="440"/>
              </a:spcBef>
              <a:spcAft>
                <a:spcPts val="0"/>
              </a:spcAft>
              <a:buSzPts val="1430"/>
              <a:buNone/>
            </a:pPr>
            <a:r>
              <a:t/>
            </a:r>
            <a:endParaRPr b="0" i="0" sz="2200" u="sng">
              <a:solidFill>
                <a:schemeClr val="dk1"/>
              </a:solidFill>
              <a:latin typeface="Arial"/>
              <a:ea typeface="Arial"/>
              <a:cs typeface="Arial"/>
              <a:sym typeface="Arial"/>
            </a:endParaRPr>
          </a:p>
          <a:p>
            <a:pPr indent="0" lvl="0" marL="0" rtl="0" algn="l">
              <a:lnSpc>
                <a:spcPct val="90000"/>
              </a:lnSpc>
              <a:spcBef>
                <a:spcPts val="440"/>
              </a:spcBef>
              <a:spcAft>
                <a:spcPts val="0"/>
              </a:spcAft>
              <a:buSzPts val="1430"/>
              <a:buNone/>
            </a:pPr>
            <a:r>
              <a:rPr b="0" i="0" lang="en-US" sz="2200" u="none">
                <a:solidFill>
                  <a:schemeClr val="dk1"/>
                </a:solidFill>
                <a:latin typeface="Arial"/>
                <a:ea typeface="Arial"/>
                <a:cs typeface="Arial"/>
                <a:sym typeface="Arial"/>
              </a:rPr>
              <a:t>нижняя_граница и верхняя_граница являются положительными целыми числами</a:t>
            </a:r>
            <a:endParaRPr/>
          </a:p>
          <a:p>
            <a:pPr indent="0" lvl="0" marL="0" rtl="0" algn="l">
              <a:lnSpc>
                <a:spcPct val="90000"/>
              </a:lnSpc>
              <a:spcBef>
                <a:spcPts val="960"/>
              </a:spcBef>
              <a:spcAft>
                <a:spcPts val="0"/>
              </a:spcAft>
              <a:buSzPts val="1430"/>
              <a:buNone/>
            </a:pPr>
            <a:r>
              <a:rPr b="0" i="0" lang="en-US" sz="2200" u="none">
                <a:solidFill>
                  <a:schemeClr val="dk1"/>
                </a:solidFill>
                <a:latin typeface="Arial"/>
                <a:ea typeface="Arial"/>
                <a:cs typeface="Arial"/>
                <a:sym typeface="Arial"/>
              </a:rPr>
              <a:t>в качестве верхней_границы может использоваться специальный символ «</a:t>
            </a:r>
            <a:r>
              <a:rPr b="0" baseline="-25000" i="0" lang="en-US" sz="4800" u="none">
                <a:solidFill>
                  <a:schemeClr val="dk1"/>
                </a:solidFill>
                <a:latin typeface="Arial"/>
                <a:ea typeface="Arial"/>
                <a:cs typeface="Arial"/>
                <a:sym typeface="Arial"/>
              </a:rPr>
              <a:t>*</a:t>
            </a:r>
            <a:r>
              <a:rPr b="0" i="0" lang="en-US" sz="2200" u="none">
                <a:solidFill>
                  <a:schemeClr val="dk1"/>
                </a:solidFill>
                <a:latin typeface="Arial"/>
                <a:ea typeface="Arial"/>
                <a:cs typeface="Arial"/>
                <a:sym typeface="Arial"/>
              </a:rPr>
              <a:t>», который означает произвольное положительное целое число </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7" name="Shape 517"/>
        <p:cNvGrpSpPr/>
        <p:nvPr/>
      </p:nvGrpSpPr>
      <p:grpSpPr>
        <a:xfrm>
          <a:off x="0" y="0"/>
          <a:ext cx="0" cy="0"/>
          <a:chOff x="0" y="0"/>
          <a:chExt cx="0" cy="0"/>
        </a:xfrm>
      </p:grpSpPr>
      <p:sp>
        <p:nvSpPr>
          <p:cNvPr id="518" name="Google Shape;518;p50"/>
          <p:cNvSpPr txBox="1"/>
          <p:nvPr/>
        </p:nvSpPr>
        <p:spPr>
          <a:xfrm>
            <a:off x="457200" y="6243637"/>
            <a:ext cx="874712"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ПрИС 2</a:t>
            </a:r>
            <a:endParaRPr/>
          </a:p>
        </p:txBody>
      </p:sp>
      <p:sp>
        <p:nvSpPr>
          <p:cNvPr id="519" name="Google Shape;519;p50"/>
          <p:cNvSpPr txBox="1"/>
          <p:nvPr/>
        </p:nvSpPr>
        <p:spPr>
          <a:xfrm>
            <a:off x="1476375" y="6248400"/>
            <a:ext cx="6624637"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Язык UML</a:t>
            </a:r>
            <a:endParaRPr/>
          </a:p>
        </p:txBody>
      </p:sp>
      <p:sp>
        <p:nvSpPr>
          <p:cNvPr id="520" name="Google Shape;520;p50"/>
          <p:cNvSpPr txBox="1"/>
          <p:nvPr/>
        </p:nvSpPr>
        <p:spPr>
          <a:xfrm>
            <a:off x="8172450" y="6243637"/>
            <a:ext cx="51435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Garamond"/>
              <a:buNone/>
            </a:pPr>
            <a:fld id="{00000000-1234-1234-1234-123412341234}" type="slidenum">
              <a:rPr b="0" i="0" lang="en-US" sz="1200" u="none">
                <a:solidFill>
                  <a:schemeClr val="dk1"/>
                </a:solidFill>
                <a:latin typeface="Garamond"/>
                <a:ea typeface="Garamond"/>
                <a:cs typeface="Garamond"/>
                <a:sym typeface="Garamond"/>
              </a:rPr>
              <a:t>‹#›</a:t>
            </a:fld>
            <a:endParaRPr/>
          </a:p>
        </p:txBody>
      </p:sp>
      <p:sp>
        <p:nvSpPr>
          <p:cNvPr id="521" name="Google Shape;521;p50"/>
          <p:cNvSpPr txBox="1"/>
          <p:nvPr>
            <p:ph type="title"/>
          </p:nvPr>
        </p:nvSpPr>
        <p:spPr>
          <a:xfrm>
            <a:off x="457200" y="277812"/>
            <a:ext cx="8229600" cy="11398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3000"/>
              <a:buFont typeface="Arial"/>
              <a:buNone/>
            </a:pPr>
            <a:r>
              <a:rPr b="1" i="0" lang="en-US" sz="3000" u="none">
                <a:solidFill>
                  <a:schemeClr val="dk2"/>
                </a:solidFill>
                <a:latin typeface="Arial"/>
                <a:ea typeface="Arial"/>
                <a:cs typeface="Arial"/>
                <a:sym typeface="Arial"/>
              </a:rPr>
              <a:t>Диаграмма классов: кратность</a:t>
            </a:r>
            <a:br>
              <a:rPr b="1" i="0" lang="en-US" sz="3000" u="none">
                <a:solidFill>
                  <a:schemeClr val="dk2"/>
                </a:solidFill>
                <a:latin typeface="Arial"/>
                <a:ea typeface="Arial"/>
                <a:cs typeface="Arial"/>
                <a:sym typeface="Arial"/>
              </a:rPr>
            </a:br>
            <a:r>
              <a:rPr b="1" i="0" lang="en-US" sz="3000" u="none">
                <a:solidFill>
                  <a:schemeClr val="dk2"/>
                </a:solidFill>
                <a:latin typeface="Arial"/>
                <a:ea typeface="Arial"/>
                <a:cs typeface="Arial"/>
                <a:sym typeface="Arial"/>
              </a:rPr>
              <a:t>Пример</a:t>
            </a:r>
            <a:endParaRPr/>
          </a:p>
        </p:txBody>
      </p:sp>
      <p:sp>
        <p:nvSpPr>
          <p:cNvPr id="522" name="Google Shape;522;p50"/>
          <p:cNvSpPr txBox="1"/>
          <p:nvPr>
            <p:ph idx="1" type="body"/>
          </p:nvPr>
        </p:nvSpPr>
        <p:spPr>
          <a:xfrm>
            <a:off x="457200" y="1628775"/>
            <a:ext cx="8229600" cy="4502150"/>
          </a:xfrm>
          <a:prstGeom prst="rect">
            <a:avLst/>
          </a:prstGeom>
          <a:noFill/>
          <a:ln>
            <a:noFill/>
          </a:ln>
        </p:spPr>
        <p:txBody>
          <a:bodyPr anchorCtr="0" anchor="t" bIns="45700" lIns="91425" spcFirstLastPara="1" rIns="91425" wrap="square" tIns="45700">
            <a:noAutofit/>
          </a:bodyPr>
          <a:lstStyle/>
          <a:p>
            <a:pPr indent="-898525" lvl="0" marL="898525" rtl="0" algn="l">
              <a:lnSpc>
                <a:spcPct val="90000"/>
              </a:lnSpc>
              <a:spcBef>
                <a:spcPts val="0"/>
              </a:spcBef>
              <a:spcAft>
                <a:spcPts val="0"/>
              </a:spcAft>
              <a:buSzPts val="1690"/>
              <a:buNone/>
            </a:pPr>
            <a:r>
              <a:rPr b="0" i="0" lang="en-US" sz="2600" u="none">
                <a:solidFill>
                  <a:schemeClr val="dk1"/>
                </a:solidFill>
                <a:latin typeface="Arial"/>
                <a:ea typeface="Arial"/>
                <a:cs typeface="Arial"/>
                <a:sym typeface="Arial"/>
              </a:rPr>
              <a:t>[0..1] – кратность атрибута может принимать значение 0 или 1. При этом 0 означает отсутствие значения для данного атрибута</a:t>
            </a:r>
            <a:endParaRPr/>
          </a:p>
          <a:p>
            <a:pPr indent="-898525" lvl="0" marL="898525" rtl="0" algn="l">
              <a:lnSpc>
                <a:spcPct val="90000"/>
              </a:lnSpc>
              <a:spcBef>
                <a:spcPts val="520"/>
              </a:spcBef>
              <a:spcAft>
                <a:spcPts val="0"/>
              </a:spcAft>
              <a:buSzPts val="1690"/>
              <a:buNone/>
            </a:pPr>
            <a:r>
              <a:rPr b="0" i="0" lang="en-US" sz="2600" u="none">
                <a:solidFill>
                  <a:schemeClr val="dk1"/>
                </a:solidFill>
                <a:latin typeface="Arial"/>
                <a:ea typeface="Arial"/>
                <a:cs typeface="Arial"/>
                <a:sym typeface="Arial"/>
              </a:rPr>
              <a:t>[1..*] – кратность атрибута может принимать любое положительное целое значение </a:t>
            </a:r>
            <a:endParaRPr/>
          </a:p>
          <a:p>
            <a:pPr indent="-898525" lvl="0" marL="898525" rtl="0" algn="l">
              <a:lnSpc>
                <a:spcPct val="90000"/>
              </a:lnSpc>
              <a:spcBef>
                <a:spcPts val="520"/>
              </a:spcBef>
              <a:spcAft>
                <a:spcPts val="0"/>
              </a:spcAft>
              <a:buSzPts val="1690"/>
              <a:buNone/>
            </a:pPr>
            <a:r>
              <a:rPr b="0" i="0" lang="en-US" sz="2600" u="none">
                <a:solidFill>
                  <a:schemeClr val="dk1"/>
                </a:solidFill>
                <a:latin typeface="Arial"/>
                <a:ea typeface="Arial"/>
                <a:cs typeface="Arial"/>
                <a:sym typeface="Arial"/>
              </a:rPr>
              <a:t>[1..5] – кратность атрибута может принимать любое значение из чисел: 1, 2, 3, 4, 5. </a:t>
            </a:r>
            <a:endParaRPr/>
          </a:p>
          <a:p>
            <a:pPr indent="-898525" lvl="0" marL="898525" rtl="0" algn="l">
              <a:lnSpc>
                <a:spcPct val="90000"/>
              </a:lnSpc>
              <a:spcBef>
                <a:spcPts val="520"/>
              </a:spcBef>
              <a:spcAft>
                <a:spcPts val="0"/>
              </a:spcAft>
              <a:buSzPts val="1690"/>
              <a:buNone/>
            </a:pPr>
            <a:r>
              <a:rPr b="0" i="0" lang="en-US" sz="2600" u="none">
                <a:solidFill>
                  <a:schemeClr val="dk1"/>
                </a:solidFill>
                <a:latin typeface="Arial"/>
                <a:ea typeface="Arial"/>
                <a:cs typeface="Arial"/>
                <a:sym typeface="Arial"/>
              </a:rPr>
              <a:t>[1..3,5,7..*] – кратность атрибута может принимать любое значение из чисел: 1, 2, 3, 5, а также любое целое значение большее или равное 7 </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26" name="Shape 526"/>
        <p:cNvGrpSpPr/>
        <p:nvPr/>
      </p:nvGrpSpPr>
      <p:grpSpPr>
        <a:xfrm>
          <a:off x="0" y="0"/>
          <a:ext cx="0" cy="0"/>
          <a:chOff x="0" y="0"/>
          <a:chExt cx="0" cy="0"/>
        </a:xfrm>
      </p:grpSpPr>
      <p:sp>
        <p:nvSpPr>
          <p:cNvPr id="527" name="Google Shape;527;p51"/>
          <p:cNvSpPr txBox="1"/>
          <p:nvPr/>
        </p:nvSpPr>
        <p:spPr>
          <a:xfrm>
            <a:off x="457200" y="6243637"/>
            <a:ext cx="874712"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ПрИС 2</a:t>
            </a:r>
            <a:endParaRPr/>
          </a:p>
        </p:txBody>
      </p:sp>
      <p:sp>
        <p:nvSpPr>
          <p:cNvPr id="528" name="Google Shape;528;p51"/>
          <p:cNvSpPr txBox="1"/>
          <p:nvPr/>
        </p:nvSpPr>
        <p:spPr>
          <a:xfrm>
            <a:off x="1476375" y="6248400"/>
            <a:ext cx="6624637"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Язык UML</a:t>
            </a:r>
            <a:endParaRPr/>
          </a:p>
        </p:txBody>
      </p:sp>
      <p:sp>
        <p:nvSpPr>
          <p:cNvPr id="529" name="Google Shape;529;p51"/>
          <p:cNvSpPr txBox="1"/>
          <p:nvPr/>
        </p:nvSpPr>
        <p:spPr>
          <a:xfrm>
            <a:off x="8172450" y="6243637"/>
            <a:ext cx="51435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Garamond"/>
              <a:buNone/>
            </a:pPr>
            <a:fld id="{00000000-1234-1234-1234-123412341234}" type="slidenum">
              <a:rPr b="0" i="0" lang="en-US" sz="1200" u="none">
                <a:solidFill>
                  <a:schemeClr val="dk1"/>
                </a:solidFill>
                <a:latin typeface="Garamond"/>
                <a:ea typeface="Garamond"/>
                <a:cs typeface="Garamond"/>
                <a:sym typeface="Garamond"/>
              </a:rPr>
              <a:t>‹#›</a:t>
            </a:fld>
            <a:endParaRPr/>
          </a:p>
        </p:txBody>
      </p:sp>
      <p:sp>
        <p:nvSpPr>
          <p:cNvPr id="530" name="Google Shape;530;p51"/>
          <p:cNvSpPr txBox="1"/>
          <p:nvPr>
            <p:ph type="title"/>
          </p:nvPr>
        </p:nvSpPr>
        <p:spPr>
          <a:xfrm>
            <a:off x="457200" y="277812"/>
            <a:ext cx="8229600" cy="11398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3000"/>
              <a:buFont typeface="Arial"/>
              <a:buNone/>
            </a:pPr>
            <a:r>
              <a:rPr b="1" i="0" lang="en-US" sz="3000" u="none">
                <a:solidFill>
                  <a:schemeClr val="dk2"/>
                </a:solidFill>
                <a:latin typeface="Arial"/>
                <a:ea typeface="Arial"/>
                <a:cs typeface="Arial"/>
                <a:sym typeface="Arial"/>
              </a:rPr>
              <a:t>Диаграмма классов: свойство</a:t>
            </a:r>
            <a:endParaRPr/>
          </a:p>
        </p:txBody>
      </p:sp>
      <p:sp>
        <p:nvSpPr>
          <p:cNvPr id="531" name="Google Shape;531;p51"/>
          <p:cNvSpPr txBox="1"/>
          <p:nvPr>
            <p:ph idx="1" type="body"/>
          </p:nvPr>
        </p:nvSpPr>
        <p:spPr>
          <a:xfrm>
            <a:off x="457200" y="1600200"/>
            <a:ext cx="8229600" cy="4530725"/>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SzPts val="1950"/>
              <a:buNone/>
            </a:pPr>
            <a:r>
              <a:rPr b="0" i="0" lang="en-US" sz="3000" u="none">
                <a:solidFill>
                  <a:schemeClr val="dk1"/>
                </a:solidFill>
                <a:latin typeface="Arial"/>
                <a:ea typeface="Arial"/>
                <a:cs typeface="Arial"/>
                <a:sym typeface="Arial"/>
              </a:rPr>
              <a:t>&lt;тип&gt; – представляет собой выражение, семантика которого определяется языком спецификации модели </a:t>
            </a:r>
            <a:endParaRPr/>
          </a:p>
          <a:p>
            <a:pPr indent="-342900" lvl="0" marL="342900" rtl="0" algn="l">
              <a:lnSpc>
                <a:spcPct val="100000"/>
              </a:lnSpc>
              <a:spcBef>
                <a:spcPts val="600"/>
              </a:spcBef>
              <a:spcAft>
                <a:spcPts val="0"/>
              </a:spcAft>
              <a:buSzPts val="1950"/>
              <a:buNone/>
            </a:pPr>
            <a:r>
              <a:t/>
            </a:r>
            <a:endParaRPr b="0" i="0" sz="3000" u="none">
              <a:solidFill>
                <a:schemeClr val="dk1"/>
              </a:solidFill>
              <a:latin typeface="Arial"/>
              <a:ea typeface="Arial"/>
              <a:cs typeface="Arial"/>
              <a:sym typeface="Arial"/>
            </a:endParaRPr>
          </a:p>
          <a:p>
            <a:pPr indent="-342900" lvl="0" marL="342900" rtl="0" algn="l">
              <a:lnSpc>
                <a:spcPct val="100000"/>
              </a:lnSpc>
              <a:spcBef>
                <a:spcPts val="600"/>
              </a:spcBef>
              <a:spcAft>
                <a:spcPts val="0"/>
              </a:spcAft>
              <a:buSzPts val="1950"/>
              <a:buNone/>
            </a:pPr>
            <a:r>
              <a:rPr b="0" i="0" lang="en-US" sz="3000" u="none">
                <a:solidFill>
                  <a:schemeClr val="dk1"/>
                </a:solidFill>
                <a:latin typeface="Arial"/>
                <a:ea typeface="Arial"/>
                <a:cs typeface="Arial"/>
                <a:sym typeface="Arial"/>
              </a:rPr>
              <a:t>&lt;исходное значение&gt; – служит для задания некоторого начального значения для соответствующего атрибута в момент создания отдельного экземпляра класса </a:t>
            </a:r>
            <a:endParaRPr/>
          </a:p>
          <a:p>
            <a:pPr indent="-219075" lvl="0" marL="342900" rtl="0" algn="l">
              <a:spcBef>
                <a:spcPts val="600"/>
              </a:spcBef>
              <a:spcAft>
                <a:spcPts val="0"/>
              </a:spcAft>
              <a:buSzPts val="1950"/>
              <a:buNone/>
            </a:pPr>
            <a:r>
              <a:t/>
            </a:r>
            <a:endParaRPr b="0" i="0" sz="3000" u="none">
              <a:solidFill>
                <a:schemeClr val="dk1"/>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5" name="Shape 535"/>
        <p:cNvGrpSpPr/>
        <p:nvPr/>
      </p:nvGrpSpPr>
      <p:grpSpPr>
        <a:xfrm>
          <a:off x="0" y="0"/>
          <a:ext cx="0" cy="0"/>
          <a:chOff x="0" y="0"/>
          <a:chExt cx="0" cy="0"/>
        </a:xfrm>
      </p:grpSpPr>
      <p:sp>
        <p:nvSpPr>
          <p:cNvPr id="536" name="Google Shape;536;p52"/>
          <p:cNvSpPr txBox="1"/>
          <p:nvPr/>
        </p:nvSpPr>
        <p:spPr>
          <a:xfrm>
            <a:off x="457200" y="6243637"/>
            <a:ext cx="874712"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ПрИС 2</a:t>
            </a:r>
            <a:endParaRPr/>
          </a:p>
        </p:txBody>
      </p:sp>
      <p:sp>
        <p:nvSpPr>
          <p:cNvPr id="537" name="Google Shape;537;p52"/>
          <p:cNvSpPr txBox="1"/>
          <p:nvPr/>
        </p:nvSpPr>
        <p:spPr>
          <a:xfrm>
            <a:off x="1476375" y="6248400"/>
            <a:ext cx="6624637"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Язык UML</a:t>
            </a:r>
            <a:endParaRPr/>
          </a:p>
        </p:txBody>
      </p:sp>
      <p:sp>
        <p:nvSpPr>
          <p:cNvPr id="538" name="Google Shape;538;p52"/>
          <p:cNvSpPr txBox="1"/>
          <p:nvPr/>
        </p:nvSpPr>
        <p:spPr>
          <a:xfrm>
            <a:off x="8172450" y="6243637"/>
            <a:ext cx="51435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Garamond"/>
              <a:buNone/>
            </a:pPr>
            <a:fld id="{00000000-1234-1234-1234-123412341234}" type="slidenum">
              <a:rPr b="0" i="0" lang="en-US" sz="1200" u="none">
                <a:solidFill>
                  <a:schemeClr val="dk1"/>
                </a:solidFill>
                <a:latin typeface="Garamond"/>
                <a:ea typeface="Garamond"/>
                <a:cs typeface="Garamond"/>
                <a:sym typeface="Garamond"/>
              </a:rPr>
              <a:t>‹#›</a:t>
            </a:fld>
            <a:endParaRPr/>
          </a:p>
        </p:txBody>
      </p:sp>
      <p:sp>
        <p:nvSpPr>
          <p:cNvPr id="539" name="Google Shape;539;p52"/>
          <p:cNvSpPr txBox="1"/>
          <p:nvPr>
            <p:ph type="title"/>
          </p:nvPr>
        </p:nvSpPr>
        <p:spPr>
          <a:xfrm>
            <a:off x="457200" y="277812"/>
            <a:ext cx="8229600" cy="11398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3000"/>
              <a:buFont typeface="Arial"/>
              <a:buNone/>
            </a:pPr>
            <a:r>
              <a:rPr b="1" i="0" lang="en-US" sz="3000" u="none">
                <a:solidFill>
                  <a:schemeClr val="dk2"/>
                </a:solidFill>
                <a:latin typeface="Arial"/>
                <a:ea typeface="Arial"/>
                <a:cs typeface="Arial"/>
                <a:sym typeface="Arial"/>
              </a:rPr>
              <a:t>Диаграмма классов: свойство класса</a:t>
            </a:r>
            <a:br>
              <a:rPr b="1" i="0" lang="en-US" sz="3000" u="none">
                <a:solidFill>
                  <a:schemeClr val="dk2"/>
                </a:solidFill>
                <a:latin typeface="Arial"/>
                <a:ea typeface="Arial"/>
                <a:cs typeface="Arial"/>
                <a:sym typeface="Arial"/>
              </a:rPr>
            </a:br>
            <a:r>
              <a:rPr b="1" i="0" lang="en-US" sz="3000" u="none">
                <a:solidFill>
                  <a:schemeClr val="dk2"/>
                </a:solidFill>
                <a:latin typeface="Arial"/>
                <a:ea typeface="Arial"/>
                <a:cs typeface="Arial"/>
                <a:sym typeface="Arial"/>
              </a:rPr>
              <a:t>Пример</a:t>
            </a:r>
            <a:endParaRPr/>
          </a:p>
        </p:txBody>
      </p:sp>
      <p:sp>
        <p:nvSpPr>
          <p:cNvPr id="540" name="Google Shape;540;p52"/>
          <p:cNvSpPr txBox="1"/>
          <p:nvPr>
            <p:ph idx="1" type="body"/>
          </p:nvPr>
        </p:nvSpPr>
        <p:spPr>
          <a:xfrm>
            <a:off x="457200" y="1600200"/>
            <a:ext cx="8229600" cy="4530725"/>
          </a:xfrm>
          <a:prstGeom prst="rect">
            <a:avLst/>
          </a:prstGeom>
          <a:noFill/>
          <a:ln>
            <a:noFill/>
          </a:ln>
        </p:spPr>
        <p:txBody>
          <a:bodyPr anchorCtr="0" anchor="t" bIns="45700" lIns="91425" spcFirstLastPara="1" rIns="91425" wrap="square" tIns="45700">
            <a:noAutofit/>
          </a:bodyPr>
          <a:lstStyle/>
          <a:p>
            <a:pPr indent="-342900" lvl="0" marL="342900" rtl="0" algn="ctr">
              <a:lnSpc>
                <a:spcPct val="100000"/>
              </a:lnSpc>
              <a:spcBef>
                <a:spcPts val="0"/>
              </a:spcBef>
              <a:spcAft>
                <a:spcPts val="0"/>
              </a:spcAft>
              <a:buSzPts val="1040"/>
              <a:buNone/>
            </a:pPr>
            <a:r>
              <a:t/>
            </a:r>
            <a:endParaRPr b="0" i="0" sz="1600" u="none">
              <a:solidFill>
                <a:schemeClr val="dk1"/>
              </a:solidFill>
              <a:latin typeface="Arial"/>
              <a:ea typeface="Arial"/>
              <a:cs typeface="Arial"/>
              <a:sym typeface="Arial"/>
            </a:endParaRPr>
          </a:p>
          <a:p>
            <a:pPr indent="-342900" lvl="0" marL="342900" rtl="0" algn="l">
              <a:lnSpc>
                <a:spcPct val="100000"/>
              </a:lnSpc>
              <a:spcBef>
                <a:spcPts val="600"/>
              </a:spcBef>
              <a:spcAft>
                <a:spcPts val="0"/>
              </a:spcAft>
              <a:buSzPts val="1950"/>
              <a:buNone/>
            </a:pPr>
            <a:r>
              <a:t/>
            </a:r>
            <a:endParaRPr b="0" i="0" sz="3000" u="none">
              <a:solidFill>
                <a:schemeClr val="dk1"/>
              </a:solidFill>
              <a:latin typeface="Arial"/>
              <a:ea typeface="Arial"/>
              <a:cs typeface="Arial"/>
              <a:sym typeface="Arial"/>
            </a:endParaRPr>
          </a:p>
          <a:p>
            <a:pPr indent="-342900" lvl="0" marL="342900" rtl="0" algn="l">
              <a:lnSpc>
                <a:spcPct val="100000"/>
              </a:lnSpc>
              <a:spcBef>
                <a:spcPts val="160"/>
              </a:spcBef>
              <a:spcAft>
                <a:spcPts val="0"/>
              </a:spcAft>
              <a:buSzPts val="520"/>
              <a:buNone/>
            </a:pPr>
            <a:r>
              <a:t/>
            </a:r>
            <a:endParaRPr b="0" i="0" sz="800" u="none">
              <a:solidFill>
                <a:schemeClr val="dk1"/>
              </a:solidFill>
              <a:latin typeface="Arial"/>
              <a:ea typeface="Arial"/>
              <a:cs typeface="Arial"/>
              <a:sym typeface="Arial"/>
            </a:endParaRPr>
          </a:p>
          <a:p>
            <a:pPr indent="-342900" lvl="0" marL="342900" rtl="0" algn="l">
              <a:lnSpc>
                <a:spcPct val="100000"/>
              </a:lnSpc>
              <a:spcBef>
                <a:spcPts val="600"/>
              </a:spcBef>
              <a:spcAft>
                <a:spcPts val="0"/>
              </a:spcAft>
              <a:buSzPts val="1950"/>
              <a:buNone/>
            </a:pPr>
            <a:r>
              <a:rPr b="0" i="0" lang="en-US" sz="3000" u="none">
                <a:solidFill>
                  <a:schemeClr val="dk1"/>
                </a:solidFill>
                <a:latin typeface="Arial"/>
                <a:ea typeface="Arial"/>
                <a:cs typeface="Arial"/>
                <a:sym typeface="Arial"/>
              </a:rPr>
              <a:t>+ color: RGB = (192, 192, 192)</a:t>
            </a:r>
            <a:endParaRPr/>
          </a:p>
          <a:p>
            <a:pPr indent="-342900" lvl="0" marL="342900" rtl="0" algn="l">
              <a:lnSpc>
                <a:spcPct val="100000"/>
              </a:lnSpc>
              <a:spcBef>
                <a:spcPts val="600"/>
              </a:spcBef>
              <a:spcAft>
                <a:spcPts val="0"/>
              </a:spcAft>
              <a:buSzPts val="1950"/>
              <a:buNone/>
            </a:pPr>
            <a:r>
              <a:rPr b="0" i="0" lang="en-US" sz="3000" u="none">
                <a:solidFill>
                  <a:schemeClr val="dk1"/>
                </a:solidFill>
                <a:latin typeface="Arial"/>
                <a:ea typeface="Arial"/>
                <a:cs typeface="Arial"/>
                <a:sym typeface="Arial"/>
              </a:rPr>
              <a:t># navigable: boolean = TRUE</a:t>
            </a:r>
            <a:endParaRPr/>
          </a:p>
          <a:p>
            <a:pPr indent="-342900" lvl="0" marL="342900" rtl="0" algn="l">
              <a:lnSpc>
                <a:spcPct val="100000"/>
              </a:lnSpc>
              <a:spcBef>
                <a:spcPts val="600"/>
              </a:spcBef>
              <a:spcAft>
                <a:spcPts val="0"/>
              </a:spcAft>
              <a:buSzPts val="1950"/>
              <a:buNone/>
            </a:pPr>
            <a:r>
              <a:rPr b="0" i="0" lang="en-US" sz="3000" u="none">
                <a:solidFill>
                  <a:schemeClr val="dk1"/>
                </a:solidFill>
                <a:latin typeface="Arial"/>
                <a:ea typeface="Arial"/>
                <a:cs typeface="Arial"/>
                <a:sym typeface="Arial"/>
              </a:rPr>
              <a:t>+ goal: enum(gTest, gWork) = gWork</a:t>
            </a:r>
            <a:endParaRPr/>
          </a:p>
          <a:p>
            <a:pPr indent="-342900" lvl="0" marL="342900" rtl="0" algn="l">
              <a:lnSpc>
                <a:spcPct val="100000"/>
              </a:lnSpc>
              <a:spcBef>
                <a:spcPts val="600"/>
              </a:spcBef>
              <a:spcAft>
                <a:spcPts val="0"/>
              </a:spcAft>
              <a:buSzPts val="1950"/>
              <a:buNone/>
            </a:pPr>
            <a:r>
              <a:rPr b="0" i="0" lang="en-US" sz="3000" u="none">
                <a:solidFill>
                  <a:schemeClr val="dk1"/>
                </a:solidFill>
                <a:latin typeface="Arial"/>
                <a:ea typeface="Arial"/>
                <a:cs typeface="Arial"/>
                <a:sym typeface="Arial"/>
              </a:rPr>
              <a:t>– id: integer</a:t>
            </a:r>
            <a:endParaRPr/>
          </a:p>
          <a:p>
            <a:pPr indent="-342900" lvl="0" marL="342900" rtl="0" algn="l">
              <a:lnSpc>
                <a:spcPct val="100000"/>
              </a:lnSpc>
              <a:spcBef>
                <a:spcPts val="600"/>
              </a:spcBef>
              <a:spcAft>
                <a:spcPts val="0"/>
              </a:spcAft>
              <a:buSzPts val="1950"/>
              <a:buNone/>
            </a:pPr>
            <a:r>
              <a:rPr b="0" i="0" lang="en-US" sz="3000" u="none">
                <a:solidFill>
                  <a:schemeClr val="dk1"/>
                </a:solidFill>
                <a:latin typeface="Arial"/>
                <a:ea typeface="Arial"/>
                <a:cs typeface="Arial"/>
                <a:sym typeface="Arial"/>
              </a:rPr>
              <a:t>+ name [1..2]: string</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45" name="Shape 545"/>
        <p:cNvGrpSpPr/>
        <p:nvPr/>
      </p:nvGrpSpPr>
      <p:grpSpPr>
        <a:xfrm>
          <a:off x="0" y="0"/>
          <a:ext cx="0" cy="0"/>
          <a:chOff x="0" y="0"/>
          <a:chExt cx="0" cy="0"/>
        </a:xfrm>
      </p:grpSpPr>
      <p:sp>
        <p:nvSpPr>
          <p:cNvPr id="546" name="Google Shape;546;p53"/>
          <p:cNvSpPr txBox="1"/>
          <p:nvPr/>
        </p:nvSpPr>
        <p:spPr>
          <a:xfrm>
            <a:off x="457200" y="6243637"/>
            <a:ext cx="874712"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ПрИС 2</a:t>
            </a:r>
            <a:endParaRPr/>
          </a:p>
        </p:txBody>
      </p:sp>
      <p:sp>
        <p:nvSpPr>
          <p:cNvPr id="547" name="Google Shape;547;p53"/>
          <p:cNvSpPr txBox="1"/>
          <p:nvPr/>
        </p:nvSpPr>
        <p:spPr>
          <a:xfrm>
            <a:off x="1476375" y="6248400"/>
            <a:ext cx="6624637"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Язык UML</a:t>
            </a:r>
            <a:endParaRPr/>
          </a:p>
        </p:txBody>
      </p:sp>
      <p:sp>
        <p:nvSpPr>
          <p:cNvPr id="548" name="Google Shape;548;p53"/>
          <p:cNvSpPr txBox="1"/>
          <p:nvPr/>
        </p:nvSpPr>
        <p:spPr>
          <a:xfrm>
            <a:off x="8172450" y="6243637"/>
            <a:ext cx="51435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Garamond"/>
              <a:buNone/>
            </a:pPr>
            <a:fld id="{00000000-1234-1234-1234-123412341234}" type="slidenum">
              <a:rPr b="0" i="0" lang="en-US" sz="1200" u="none">
                <a:solidFill>
                  <a:schemeClr val="dk1"/>
                </a:solidFill>
                <a:latin typeface="Garamond"/>
                <a:ea typeface="Garamond"/>
                <a:cs typeface="Garamond"/>
                <a:sym typeface="Garamond"/>
              </a:rPr>
              <a:t>‹#›</a:t>
            </a:fld>
            <a:endParaRPr/>
          </a:p>
        </p:txBody>
      </p:sp>
      <p:sp>
        <p:nvSpPr>
          <p:cNvPr id="549" name="Google Shape;549;p53"/>
          <p:cNvSpPr txBox="1"/>
          <p:nvPr>
            <p:ph type="title"/>
          </p:nvPr>
        </p:nvSpPr>
        <p:spPr>
          <a:xfrm>
            <a:off x="457200" y="277812"/>
            <a:ext cx="8229600" cy="11398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3000"/>
              <a:buFont typeface="Arial"/>
              <a:buNone/>
            </a:pPr>
            <a:r>
              <a:rPr b="1" i="0" lang="en-US" sz="3000" u="none">
                <a:solidFill>
                  <a:schemeClr val="dk2"/>
                </a:solidFill>
                <a:latin typeface="Arial"/>
                <a:ea typeface="Arial"/>
                <a:cs typeface="Arial"/>
                <a:sym typeface="Arial"/>
              </a:rPr>
              <a:t>Диаграмма классов: элементы</a:t>
            </a:r>
            <a:endParaRPr/>
          </a:p>
        </p:txBody>
      </p:sp>
      <p:sp>
        <p:nvSpPr>
          <p:cNvPr id="550" name="Google Shape;550;p53"/>
          <p:cNvSpPr txBox="1"/>
          <p:nvPr>
            <p:ph idx="1" type="body"/>
          </p:nvPr>
        </p:nvSpPr>
        <p:spPr>
          <a:xfrm>
            <a:off x="457200" y="1600200"/>
            <a:ext cx="8229600" cy="4530725"/>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1950"/>
              <a:buNone/>
            </a:pPr>
            <a:r>
              <a:rPr b="1" i="0" lang="en-US" sz="3000" u="none">
                <a:solidFill>
                  <a:schemeClr val="dk1"/>
                </a:solidFill>
                <a:latin typeface="Arial"/>
                <a:ea typeface="Arial"/>
                <a:cs typeface="Arial"/>
                <a:sym typeface="Arial"/>
              </a:rPr>
              <a:t>Метод</a:t>
            </a:r>
            <a:endParaRPr/>
          </a:p>
          <a:p>
            <a:pPr indent="0" lvl="0" marL="0" rtl="0" algn="l">
              <a:lnSpc>
                <a:spcPct val="100000"/>
              </a:lnSpc>
              <a:spcBef>
                <a:spcPts val="600"/>
              </a:spcBef>
              <a:spcAft>
                <a:spcPts val="0"/>
              </a:spcAft>
              <a:buSzPts val="1950"/>
              <a:buNone/>
            </a:pPr>
            <a:r>
              <a:t/>
            </a:r>
            <a:endParaRPr b="0" i="0" sz="3000" u="none">
              <a:solidFill>
                <a:schemeClr val="dk1"/>
              </a:solidFill>
              <a:latin typeface="Arial"/>
              <a:ea typeface="Arial"/>
              <a:cs typeface="Arial"/>
              <a:sym typeface="Arial"/>
            </a:endParaRPr>
          </a:p>
          <a:p>
            <a:pPr indent="0" lvl="0" marL="0" rtl="0" algn="l">
              <a:lnSpc>
                <a:spcPct val="100000"/>
              </a:lnSpc>
              <a:spcBef>
                <a:spcPts val="600"/>
              </a:spcBef>
              <a:spcAft>
                <a:spcPts val="0"/>
              </a:spcAft>
              <a:buSzPts val="1950"/>
              <a:buNone/>
            </a:pPr>
            <a:r>
              <a:rPr b="0" i="0" lang="en-US" sz="3000" u="none">
                <a:solidFill>
                  <a:schemeClr val="dk1"/>
                </a:solidFill>
                <a:latin typeface="Arial"/>
                <a:ea typeface="Arial"/>
                <a:cs typeface="Arial"/>
                <a:sym typeface="Arial"/>
              </a:rPr>
              <a:t>&lt;квантор видимости&gt;&lt;имя&gt;</a:t>
            </a:r>
            <a:endParaRPr/>
          </a:p>
          <a:p>
            <a:pPr indent="0" lvl="0" marL="0" rtl="0" algn="l">
              <a:lnSpc>
                <a:spcPct val="100000"/>
              </a:lnSpc>
              <a:spcBef>
                <a:spcPts val="600"/>
              </a:spcBef>
              <a:spcAft>
                <a:spcPts val="0"/>
              </a:spcAft>
              <a:buSzPts val="1950"/>
              <a:buNone/>
            </a:pPr>
            <a:r>
              <a:rPr b="0" i="0" lang="en-US" sz="3000" u="none">
                <a:solidFill>
                  <a:schemeClr val="dk1"/>
                </a:solidFill>
                <a:latin typeface="Arial"/>
                <a:ea typeface="Arial"/>
                <a:cs typeface="Arial"/>
                <a:sym typeface="Arial"/>
              </a:rPr>
              <a:t>(&lt;список параметров&gt;): </a:t>
            </a:r>
            <a:endParaRPr/>
          </a:p>
          <a:p>
            <a:pPr indent="0" lvl="0" marL="0" rtl="0" algn="l">
              <a:lnSpc>
                <a:spcPct val="100000"/>
              </a:lnSpc>
              <a:spcBef>
                <a:spcPts val="600"/>
              </a:spcBef>
              <a:spcAft>
                <a:spcPts val="0"/>
              </a:spcAft>
              <a:buSzPts val="1950"/>
              <a:buNone/>
            </a:pPr>
            <a:r>
              <a:rPr b="0" i="0" lang="en-US" sz="3000" u="none">
                <a:solidFill>
                  <a:schemeClr val="dk1"/>
                </a:solidFill>
                <a:latin typeface="Arial"/>
                <a:ea typeface="Arial"/>
                <a:cs typeface="Arial"/>
                <a:sym typeface="Arial"/>
              </a:rPr>
              <a:t>&lt;тип возвращаемого значения&gt;</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54" name="Shape 554"/>
        <p:cNvGrpSpPr/>
        <p:nvPr/>
      </p:nvGrpSpPr>
      <p:grpSpPr>
        <a:xfrm>
          <a:off x="0" y="0"/>
          <a:ext cx="0" cy="0"/>
          <a:chOff x="0" y="0"/>
          <a:chExt cx="0" cy="0"/>
        </a:xfrm>
      </p:grpSpPr>
      <p:sp>
        <p:nvSpPr>
          <p:cNvPr id="555" name="Google Shape;555;p54"/>
          <p:cNvSpPr txBox="1"/>
          <p:nvPr/>
        </p:nvSpPr>
        <p:spPr>
          <a:xfrm>
            <a:off x="457200" y="6243637"/>
            <a:ext cx="874712"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ПрИС 2</a:t>
            </a:r>
            <a:endParaRPr/>
          </a:p>
        </p:txBody>
      </p:sp>
      <p:sp>
        <p:nvSpPr>
          <p:cNvPr id="556" name="Google Shape;556;p54"/>
          <p:cNvSpPr txBox="1"/>
          <p:nvPr/>
        </p:nvSpPr>
        <p:spPr>
          <a:xfrm>
            <a:off x="1476375" y="6248400"/>
            <a:ext cx="6624637"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Язык UML</a:t>
            </a:r>
            <a:endParaRPr/>
          </a:p>
        </p:txBody>
      </p:sp>
      <p:sp>
        <p:nvSpPr>
          <p:cNvPr id="557" name="Google Shape;557;p54"/>
          <p:cNvSpPr txBox="1"/>
          <p:nvPr/>
        </p:nvSpPr>
        <p:spPr>
          <a:xfrm>
            <a:off x="8172450" y="6243637"/>
            <a:ext cx="51435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Garamond"/>
              <a:buNone/>
            </a:pPr>
            <a:fld id="{00000000-1234-1234-1234-123412341234}" type="slidenum">
              <a:rPr b="0" i="0" lang="en-US" sz="1200" u="none">
                <a:solidFill>
                  <a:schemeClr val="dk1"/>
                </a:solidFill>
                <a:latin typeface="Garamond"/>
                <a:ea typeface="Garamond"/>
                <a:cs typeface="Garamond"/>
                <a:sym typeface="Garamond"/>
              </a:rPr>
              <a:t>‹#›</a:t>
            </a:fld>
            <a:endParaRPr/>
          </a:p>
        </p:txBody>
      </p:sp>
      <p:sp>
        <p:nvSpPr>
          <p:cNvPr id="558" name="Google Shape;558;p54"/>
          <p:cNvSpPr txBox="1"/>
          <p:nvPr>
            <p:ph type="title"/>
          </p:nvPr>
        </p:nvSpPr>
        <p:spPr>
          <a:xfrm>
            <a:off x="457200" y="277812"/>
            <a:ext cx="8229600" cy="11398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3000"/>
              <a:buFont typeface="Arial"/>
              <a:buNone/>
            </a:pPr>
            <a:r>
              <a:rPr b="1" i="0" lang="en-US" sz="3000" u="none">
                <a:solidFill>
                  <a:schemeClr val="dk2"/>
                </a:solidFill>
                <a:latin typeface="Arial"/>
                <a:ea typeface="Arial"/>
                <a:cs typeface="Arial"/>
                <a:sym typeface="Arial"/>
              </a:rPr>
              <a:t>Диаграмма классов: метод</a:t>
            </a:r>
            <a:endParaRPr/>
          </a:p>
        </p:txBody>
      </p:sp>
      <p:sp>
        <p:nvSpPr>
          <p:cNvPr id="559" name="Google Shape;559;p54"/>
          <p:cNvSpPr txBox="1"/>
          <p:nvPr>
            <p:ph idx="1" type="body"/>
          </p:nvPr>
        </p:nvSpPr>
        <p:spPr>
          <a:xfrm>
            <a:off x="457200" y="1600200"/>
            <a:ext cx="8229600" cy="4530725"/>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1950"/>
              <a:buNone/>
            </a:pPr>
            <a:r>
              <a:rPr b="1" i="0" lang="en-US" sz="3000" u="none">
                <a:solidFill>
                  <a:schemeClr val="dk1"/>
                </a:solidFill>
                <a:latin typeface="Arial"/>
                <a:ea typeface="Arial"/>
                <a:cs typeface="Arial"/>
                <a:sym typeface="Arial"/>
              </a:rPr>
              <a:t>&lt;параметр&gt;</a:t>
            </a:r>
            <a:endParaRPr/>
          </a:p>
          <a:p>
            <a:pPr indent="0" lvl="0" marL="0" rtl="0" algn="l">
              <a:lnSpc>
                <a:spcPct val="100000"/>
              </a:lnSpc>
              <a:spcBef>
                <a:spcPts val="600"/>
              </a:spcBef>
              <a:spcAft>
                <a:spcPts val="0"/>
              </a:spcAft>
              <a:buSzPts val="1950"/>
              <a:buNone/>
            </a:pPr>
            <a:r>
              <a:t/>
            </a:r>
            <a:endParaRPr b="0" i="0" sz="3000" u="none">
              <a:solidFill>
                <a:schemeClr val="dk1"/>
              </a:solidFill>
              <a:latin typeface="Arial"/>
              <a:ea typeface="Arial"/>
              <a:cs typeface="Arial"/>
              <a:sym typeface="Arial"/>
            </a:endParaRPr>
          </a:p>
          <a:p>
            <a:pPr indent="0" lvl="0" marL="0" rtl="0" algn="l">
              <a:lnSpc>
                <a:spcPct val="100000"/>
              </a:lnSpc>
              <a:spcBef>
                <a:spcPts val="600"/>
              </a:spcBef>
              <a:spcAft>
                <a:spcPts val="0"/>
              </a:spcAft>
              <a:buSzPts val="1950"/>
              <a:buNone/>
            </a:pPr>
            <a:r>
              <a:rPr b="0" i="0" lang="en-US" sz="3000" u="none">
                <a:solidFill>
                  <a:schemeClr val="dk1"/>
                </a:solidFill>
                <a:latin typeface="Arial"/>
                <a:ea typeface="Arial"/>
                <a:cs typeface="Arial"/>
                <a:sym typeface="Arial"/>
              </a:rPr>
              <a:t>&lt;вид&gt;&lt;имя&gt; : &lt;тип&gt; = &lt;значение по умолчанию&gt;</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4" name="Shape 134"/>
        <p:cNvGrpSpPr/>
        <p:nvPr/>
      </p:nvGrpSpPr>
      <p:grpSpPr>
        <a:xfrm>
          <a:off x="0" y="0"/>
          <a:ext cx="0" cy="0"/>
          <a:chOff x="0" y="0"/>
          <a:chExt cx="0" cy="0"/>
        </a:xfrm>
      </p:grpSpPr>
      <p:sp>
        <p:nvSpPr>
          <p:cNvPr id="135" name="Google Shape;135;p19"/>
          <p:cNvSpPr txBox="1"/>
          <p:nvPr/>
        </p:nvSpPr>
        <p:spPr>
          <a:xfrm>
            <a:off x="457200" y="6243637"/>
            <a:ext cx="874712"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ПрИС 2</a:t>
            </a:r>
            <a:endParaRPr/>
          </a:p>
        </p:txBody>
      </p:sp>
      <p:sp>
        <p:nvSpPr>
          <p:cNvPr id="136" name="Google Shape;136;p19"/>
          <p:cNvSpPr txBox="1"/>
          <p:nvPr/>
        </p:nvSpPr>
        <p:spPr>
          <a:xfrm>
            <a:off x="1476375" y="6248400"/>
            <a:ext cx="6624637"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Язык UML</a:t>
            </a:r>
            <a:endParaRPr/>
          </a:p>
        </p:txBody>
      </p:sp>
      <p:sp>
        <p:nvSpPr>
          <p:cNvPr id="137" name="Google Shape;137;p19"/>
          <p:cNvSpPr txBox="1"/>
          <p:nvPr/>
        </p:nvSpPr>
        <p:spPr>
          <a:xfrm>
            <a:off x="8172450" y="6243637"/>
            <a:ext cx="51435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Garamond"/>
              <a:buNone/>
            </a:pPr>
            <a:fld id="{00000000-1234-1234-1234-123412341234}" type="slidenum">
              <a:rPr b="0" i="0" lang="en-US" sz="1200" u="none">
                <a:solidFill>
                  <a:schemeClr val="dk1"/>
                </a:solidFill>
                <a:latin typeface="Garamond"/>
                <a:ea typeface="Garamond"/>
                <a:cs typeface="Garamond"/>
                <a:sym typeface="Garamond"/>
              </a:rPr>
              <a:t>‹#›</a:t>
            </a:fld>
            <a:endParaRPr/>
          </a:p>
        </p:txBody>
      </p:sp>
      <p:sp>
        <p:nvSpPr>
          <p:cNvPr id="138" name="Google Shape;138;p19"/>
          <p:cNvSpPr txBox="1"/>
          <p:nvPr>
            <p:ph type="title"/>
          </p:nvPr>
        </p:nvSpPr>
        <p:spPr>
          <a:xfrm>
            <a:off x="457200" y="277812"/>
            <a:ext cx="8229600" cy="11398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3000"/>
              <a:buFont typeface="Arial"/>
              <a:buNone/>
            </a:pPr>
            <a:r>
              <a:rPr b="1" i="0" lang="en-US" sz="3000" u="none">
                <a:solidFill>
                  <a:schemeClr val="dk2"/>
                </a:solidFill>
                <a:latin typeface="Arial"/>
                <a:ea typeface="Arial"/>
                <a:cs typeface="Arial"/>
                <a:sym typeface="Arial"/>
              </a:rPr>
              <a:t>Первичные цели создания UML</a:t>
            </a:r>
            <a:endParaRPr/>
          </a:p>
        </p:txBody>
      </p:sp>
      <p:sp>
        <p:nvSpPr>
          <p:cNvPr id="139" name="Google Shape;139;p19"/>
          <p:cNvSpPr txBox="1"/>
          <p:nvPr>
            <p:ph idx="1" type="body"/>
          </p:nvPr>
        </p:nvSpPr>
        <p:spPr>
          <a:xfrm>
            <a:off x="457200" y="1600200"/>
            <a:ext cx="8229600" cy="4530725"/>
          </a:xfrm>
          <a:prstGeom prst="rect">
            <a:avLst/>
          </a:prstGeom>
          <a:noFill/>
          <a:ln>
            <a:noFill/>
          </a:ln>
        </p:spPr>
        <p:txBody>
          <a:bodyPr anchorCtr="0" anchor="t" bIns="45700" lIns="91425" spcFirstLastPara="1" rIns="91425" wrap="square" tIns="45700">
            <a:noAutofit/>
          </a:bodyPr>
          <a:lstStyle/>
          <a:p>
            <a:pPr indent="-325436" lvl="1" marL="669925" rtl="0" algn="l">
              <a:lnSpc>
                <a:spcPct val="100000"/>
              </a:lnSpc>
              <a:spcBef>
                <a:spcPts val="0"/>
              </a:spcBef>
              <a:spcAft>
                <a:spcPts val="0"/>
              </a:spcAft>
              <a:buClr>
                <a:schemeClr val="accent2"/>
              </a:buClr>
              <a:buSzPts val="1560"/>
              <a:buFont typeface="Noto Sans Symbols"/>
              <a:buChar char="❑"/>
            </a:pPr>
            <a:r>
              <a:rPr b="0" i="0" lang="en-US" sz="2600" u="none">
                <a:solidFill>
                  <a:schemeClr val="dk1"/>
                </a:solidFill>
                <a:latin typeface="Arial"/>
                <a:ea typeface="Arial"/>
                <a:cs typeface="Arial"/>
                <a:sym typeface="Arial"/>
              </a:rPr>
              <a:t>Предоставить пользователям готовый к использованию язык визуального моделирования</a:t>
            </a:r>
            <a:endParaRPr/>
          </a:p>
          <a:p>
            <a:pPr indent="-325436" lvl="1" marL="669925" rtl="0" algn="l">
              <a:lnSpc>
                <a:spcPct val="100000"/>
              </a:lnSpc>
              <a:spcBef>
                <a:spcPts val="520"/>
              </a:spcBef>
              <a:spcAft>
                <a:spcPts val="0"/>
              </a:spcAft>
              <a:buClr>
                <a:schemeClr val="accent2"/>
              </a:buClr>
              <a:buSzPts val="1560"/>
              <a:buFont typeface="Noto Sans Symbols"/>
              <a:buChar char="❑"/>
            </a:pPr>
            <a:r>
              <a:rPr b="0" i="0" lang="en-US" sz="2600" u="none">
                <a:solidFill>
                  <a:schemeClr val="dk1"/>
                </a:solidFill>
                <a:latin typeface="Arial"/>
                <a:ea typeface="Arial"/>
                <a:cs typeface="Arial"/>
                <a:sym typeface="Arial"/>
              </a:rPr>
              <a:t>Предоставить механизмы расширения и специализации</a:t>
            </a:r>
            <a:endParaRPr/>
          </a:p>
          <a:p>
            <a:pPr indent="-325436" lvl="1" marL="669925" rtl="0" algn="l">
              <a:lnSpc>
                <a:spcPct val="100000"/>
              </a:lnSpc>
              <a:spcBef>
                <a:spcPts val="520"/>
              </a:spcBef>
              <a:spcAft>
                <a:spcPts val="0"/>
              </a:spcAft>
              <a:buClr>
                <a:schemeClr val="accent2"/>
              </a:buClr>
              <a:buSzPts val="1560"/>
              <a:buFont typeface="Noto Sans Symbols"/>
              <a:buChar char="❑"/>
            </a:pPr>
            <a:r>
              <a:rPr b="0" i="0" lang="en-US" sz="2600" u="none">
                <a:solidFill>
                  <a:schemeClr val="dk1"/>
                </a:solidFill>
                <a:latin typeface="Arial"/>
                <a:ea typeface="Arial"/>
                <a:cs typeface="Arial"/>
                <a:sym typeface="Arial"/>
              </a:rPr>
              <a:t>Быть независимым от определенного языка программирования и процесса разработки</a:t>
            </a:r>
            <a:endParaRPr/>
          </a:p>
          <a:p>
            <a:pPr indent="-325436" lvl="1" marL="669925" rtl="0" algn="l">
              <a:lnSpc>
                <a:spcPct val="100000"/>
              </a:lnSpc>
              <a:spcBef>
                <a:spcPts val="520"/>
              </a:spcBef>
              <a:spcAft>
                <a:spcPts val="0"/>
              </a:spcAft>
              <a:buClr>
                <a:schemeClr val="accent2"/>
              </a:buClr>
              <a:buSzPts val="1560"/>
              <a:buFont typeface="Noto Sans Symbols"/>
              <a:buChar char="❑"/>
            </a:pPr>
            <a:r>
              <a:rPr b="0" i="0" lang="en-US" sz="2600" u="none">
                <a:solidFill>
                  <a:schemeClr val="dk1"/>
                </a:solidFill>
                <a:latin typeface="Arial"/>
                <a:ea typeface="Arial"/>
                <a:cs typeface="Arial"/>
                <a:sym typeface="Arial"/>
              </a:rPr>
              <a:t>Интегрировать лучший практический опыт разработок </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63" name="Shape 563"/>
        <p:cNvGrpSpPr/>
        <p:nvPr/>
      </p:nvGrpSpPr>
      <p:grpSpPr>
        <a:xfrm>
          <a:off x="0" y="0"/>
          <a:ext cx="0" cy="0"/>
          <a:chOff x="0" y="0"/>
          <a:chExt cx="0" cy="0"/>
        </a:xfrm>
      </p:grpSpPr>
      <p:sp>
        <p:nvSpPr>
          <p:cNvPr id="564" name="Google Shape;564;p55"/>
          <p:cNvSpPr txBox="1"/>
          <p:nvPr/>
        </p:nvSpPr>
        <p:spPr>
          <a:xfrm>
            <a:off x="457200" y="6243637"/>
            <a:ext cx="874712"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ПрИС 2</a:t>
            </a:r>
            <a:endParaRPr/>
          </a:p>
        </p:txBody>
      </p:sp>
      <p:sp>
        <p:nvSpPr>
          <p:cNvPr id="565" name="Google Shape;565;p55"/>
          <p:cNvSpPr txBox="1"/>
          <p:nvPr/>
        </p:nvSpPr>
        <p:spPr>
          <a:xfrm>
            <a:off x="1476375" y="6248400"/>
            <a:ext cx="6624637"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Язык UML</a:t>
            </a:r>
            <a:endParaRPr/>
          </a:p>
        </p:txBody>
      </p:sp>
      <p:sp>
        <p:nvSpPr>
          <p:cNvPr id="566" name="Google Shape;566;p55"/>
          <p:cNvSpPr txBox="1"/>
          <p:nvPr/>
        </p:nvSpPr>
        <p:spPr>
          <a:xfrm>
            <a:off x="8172450" y="6243637"/>
            <a:ext cx="51435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Garamond"/>
              <a:buNone/>
            </a:pPr>
            <a:fld id="{00000000-1234-1234-1234-123412341234}" type="slidenum">
              <a:rPr b="0" i="0" lang="en-US" sz="1200" u="none">
                <a:solidFill>
                  <a:schemeClr val="dk1"/>
                </a:solidFill>
                <a:latin typeface="Garamond"/>
                <a:ea typeface="Garamond"/>
                <a:cs typeface="Garamond"/>
                <a:sym typeface="Garamond"/>
              </a:rPr>
              <a:t>‹#›</a:t>
            </a:fld>
            <a:endParaRPr/>
          </a:p>
        </p:txBody>
      </p:sp>
      <p:sp>
        <p:nvSpPr>
          <p:cNvPr id="567" name="Google Shape;567;p55"/>
          <p:cNvSpPr txBox="1"/>
          <p:nvPr>
            <p:ph type="title"/>
          </p:nvPr>
        </p:nvSpPr>
        <p:spPr>
          <a:xfrm>
            <a:off x="457200" y="277812"/>
            <a:ext cx="8229600" cy="11398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3000"/>
              <a:buFont typeface="Arial"/>
              <a:buNone/>
            </a:pPr>
            <a:r>
              <a:rPr b="1" i="0" lang="en-US" sz="3000" u="none">
                <a:solidFill>
                  <a:schemeClr val="dk2"/>
                </a:solidFill>
                <a:latin typeface="Arial"/>
                <a:ea typeface="Arial"/>
                <a:cs typeface="Arial"/>
                <a:sym typeface="Arial"/>
              </a:rPr>
              <a:t>Диаграмма классов: метод</a:t>
            </a:r>
            <a:endParaRPr/>
          </a:p>
        </p:txBody>
      </p:sp>
      <p:sp>
        <p:nvSpPr>
          <p:cNvPr id="568" name="Google Shape;568;p55"/>
          <p:cNvSpPr txBox="1"/>
          <p:nvPr>
            <p:ph idx="1" type="body"/>
          </p:nvPr>
        </p:nvSpPr>
        <p:spPr>
          <a:xfrm>
            <a:off x="457200" y="1600200"/>
            <a:ext cx="8229600" cy="4530725"/>
          </a:xfrm>
          <a:prstGeom prst="rect">
            <a:avLst/>
          </a:prstGeom>
          <a:noFill/>
          <a:ln>
            <a:noFill/>
          </a:ln>
        </p:spPr>
        <p:txBody>
          <a:bodyPr anchorCtr="0" anchor="t" bIns="45700" lIns="91425" spcFirstLastPara="1" rIns="91425" wrap="square" tIns="45700">
            <a:noAutofit/>
          </a:bodyPr>
          <a:lstStyle/>
          <a:p>
            <a:pPr indent="-342900" lvl="0" marL="342900" rtl="0" algn="ctr">
              <a:lnSpc>
                <a:spcPct val="100000"/>
              </a:lnSpc>
              <a:spcBef>
                <a:spcPts val="0"/>
              </a:spcBef>
              <a:spcAft>
                <a:spcPts val="0"/>
              </a:spcAft>
              <a:buSzPts val="1950"/>
              <a:buNone/>
            </a:pPr>
            <a:r>
              <a:rPr b="1" i="0" lang="en-US" sz="3000" u="none">
                <a:solidFill>
                  <a:schemeClr val="dk1"/>
                </a:solidFill>
                <a:latin typeface="Arial"/>
                <a:ea typeface="Arial"/>
                <a:cs typeface="Arial"/>
                <a:sym typeface="Arial"/>
              </a:rPr>
              <a:t>&lt;вид&gt;</a:t>
            </a:r>
            <a:endParaRPr/>
          </a:p>
          <a:p>
            <a:pPr indent="-342900" lvl="0" marL="342900" rtl="0" algn="l">
              <a:lnSpc>
                <a:spcPct val="100000"/>
              </a:lnSpc>
              <a:spcBef>
                <a:spcPts val="600"/>
              </a:spcBef>
              <a:spcAft>
                <a:spcPts val="0"/>
              </a:spcAft>
              <a:buSzPts val="1950"/>
              <a:buNone/>
            </a:pPr>
            <a:r>
              <a:t/>
            </a:r>
            <a:endParaRPr b="0" i="0" sz="3000" u="none">
              <a:solidFill>
                <a:schemeClr val="dk1"/>
              </a:solidFill>
              <a:latin typeface="Arial"/>
              <a:ea typeface="Arial"/>
              <a:cs typeface="Arial"/>
              <a:sym typeface="Arial"/>
            </a:endParaRPr>
          </a:p>
          <a:p>
            <a:pPr indent="-342900" lvl="0" marL="342900" rtl="0" algn="l">
              <a:lnSpc>
                <a:spcPct val="100000"/>
              </a:lnSpc>
              <a:spcBef>
                <a:spcPts val="600"/>
              </a:spcBef>
              <a:spcAft>
                <a:spcPts val="0"/>
              </a:spcAft>
              <a:buSzPts val="1950"/>
              <a:buNone/>
            </a:pPr>
            <a:r>
              <a:rPr b="0" i="0" lang="en-US" sz="3000" u="none">
                <a:solidFill>
                  <a:schemeClr val="dk1"/>
                </a:solidFill>
                <a:latin typeface="Arial"/>
                <a:ea typeface="Arial"/>
                <a:cs typeface="Arial"/>
                <a:sym typeface="Arial"/>
              </a:rPr>
              <a:t>in – входной параметр</a:t>
            </a:r>
            <a:endParaRPr/>
          </a:p>
          <a:p>
            <a:pPr indent="-342900" lvl="0" marL="342900" rtl="0" algn="l">
              <a:lnSpc>
                <a:spcPct val="100000"/>
              </a:lnSpc>
              <a:spcBef>
                <a:spcPts val="600"/>
              </a:spcBef>
              <a:spcAft>
                <a:spcPts val="0"/>
              </a:spcAft>
              <a:buSzPts val="1950"/>
              <a:buNone/>
            </a:pPr>
            <a:r>
              <a:rPr b="0" i="0" lang="en-US" sz="3000" u="none">
                <a:solidFill>
                  <a:schemeClr val="dk1"/>
                </a:solidFill>
                <a:latin typeface="Arial"/>
                <a:ea typeface="Arial"/>
                <a:cs typeface="Arial"/>
                <a:sym typeface="Arial"/>
              </a:rPr>
              <a:t>out – выходной параметр</a:t>
            </a:r>
            <a:endParaRPr/>
          </a:p>
          <a:p>
            <a:pPr indent="-342900" lvl="0" marL="342900" rtl="0" algn="l">
              <a:lnSpc>
                <a:spcPct val="100000"/>
              </a:lnSpc>
              <a:spcBef>
                <a:spcPts val="600"/>
              </a:spcBef>
              <a:spcAft>
                <a:spcPts val="0"/>
              </a:spcAft>
              <a:buSzPts val="1950"/>
              <a:buNone/>
            </a:pPr>
            <a:r>
              <a:rPr b="0" i="0" lang="en-US" sz="3000" u="none">
                <a:solidFill>
                  <a:schemeClr val="dk1"/>
                </a:solidFill>
                <a:latin typeface="Arial"/>
                <a:ea typeface="Arial"/>
                <a:cs typeface="Arial"/>
                <a:sym typeface="Arial"/>
              </a:rPr>
              <a:t>inout – одновременно входной и выходной параметр</a:t>
            </a:r>
            <a:endParaRPr/>
          </a:p>
          <a:p>
            <a:pPr indent="-219075" lvl="0" marL="342900" rtl="0" algn="l">
              <a:spcBef>
                <a:spcPts val="600"/>
              </a:spcBef>
              <a:spcAft>
                <a:spcPts val="0"/>
              </a:spcAft>
              <a:buSzPts val="1950"/>
              <a:buNone/>
            </a:pPr>
            <a:r>
              <a:t/>
            </a:r>
            <a:endParaRPr b="0" i="0" sz="3000" u="none">
              <a:solidFill>
                <a:schemeClr val="dk1"/>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3" name="Shape 573"/>
        <p:cNvGrpSpPr/>
        <p:nvPr/>
      </p:nvGrpSpPr>
      <p:grpSpPr>
        <a:xfrm>
          <a:off x="0" y="0"/>
          <a:ext cx="0" cy="0"/>
          <a:chOff x="0" y="0"/>
          <a:chExt cx="0" cy="0"/>
        </a:xfrm>
      </p:grpSpPr>
      <p:sp>
        <p:nvSpPr>
          <p:cNvPr id="574" name="Google Shape;574;p56"/>
          <p:cNvSpPr txBox="1"/>
          <p:nvPr/>
        </p:nvSpPr>
        <p:spPr>
          <a:xfrm>
            <a:off x="457200" y="6243637"/>
            <a:ext cx="874712"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ПрИС 2</a:t>
            </a:r>
            <a:endParaRPr/>
          </a:p>
        </p:txBody>
      </p:sp>
      <p:sp>
        <p:nvSpPr>
          <p:cNvPr id="575" name="Google Shape;575;p56"/>
          <p:cNvSpPr txBox="1"/>
          <p:nvPr/>
        </p:nvSpPr>
        <p:spPr>
          <a:xfrm>
            <a:off x="1476375" y="6248400"/>
            <a:ext cx="6624637"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Язык UML</a:t>
            </a:r>
            <a:endParaRPr/>
          </a:p>
        </p:txBody>
      </p:sp>
      <p:sp>
        <p:nvSpPr>
          <p:cNvPr id="576" name="Google Shape;576;p56"/>
          <p:cNvSpPr txBox="1"/>
          <p:nvPr/>
        </p:nvSpPr>
        <p:spPr>
          <a:xfrm>
            <a:off x="8172450" y="6243637"/>
            <a:ext cx="51435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Garamond"/>
              <a:buNone/>
            </a:pPr>
            <a:fld id="{00000000-1234-1234-1234-123412341234}" type="slidenum">
              <a:rPr b="0" i="0" lang="en-US" sz="1200" u="none">
                <a:solidFill>
                  <a:schemeClr val="dk1"/>
                </a:solidFill>
                <a:latin typeface="Garamond"/>
                <a:ea typeface="Garamond"/>
                <a:cs typeface="Garamond"/>
                <a:sym typeface="Garamond"/>
              </a:rPr>
              <a:t>‹#›</a:t>
            </a:fld>
            <a:endParaRPr/>
          </a:p>
        </p:txBody>
      </p:sp>
      <p:sp>
        <p:nvSpPr>
          <p:cNvPr id="577" name="Google Shape;577;p56"/>
          <p:cNvSpPr txBox="1"/>
          <p:nvPr>
            <p:ph type="title"/>
          </p:nvPr>
        </p:nvSpPr>
        <p:spPr>
          <a:xfrm>
            <a:off x="457200" y="277812"/>
            <a:ext cx="8229600" cy="11398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3000"/>
              <a:buFont typeface="Arial"/>
              <a:buNone/>
            </a:pPr>
            <a:r>
              <a:rPr b="1" i="0" lang="en-US" sz="3000" u="none">
                <a:solidFill>
                  <a:schemeClr val="dk2"/>
                </a:solidFill>
                <a:latin typeface="Arial"/>
                <a:ea typeface="Arial"/>
                <a:cs typeface="Arial"/>
                <a:sym typeface="Arial"/>
              </a:rPr>
              <a:t>Диаграмма классов: метод класса</a:t>
            </a:r>
            <a:br>
              <a:rPr b="1" i="0" lang="en-US" sz="3000" u="none">
                <a:solidFill>
                  <a:schemeClr val="dk2"/>
                </a:solidFill>
                <a:latin typeface="Arial"/>
                <a:ea typeface="Arial"/>
                <a:cs typeface="Arial"/>
                <a:sym typeface="Arial"/>
              </a:rPr>
            </a:br>
            <a:r>
              <a:rPr b="1" i="0" lang="en-US" sz="3000" u="none">
                <a:solidFill>
                  <a:schemeClr val="dk2"/>
                </a:solidFill>
                <a:latin typeface="Arial"/>
                <a:ea typeface="Arial"/>
                <a:cs typeface="Arial"/>
                <a:sym typeface="Arial"/>
              </a:rPr>
              <a:t>Пример</a:t>
            </a:r>
            <a:endParaRPr/>
          </a:p>
        </p:txBody>
      </p:sp>
      <p:sp>
        <p:nvSpPr>
          <p:cNvPr id="578" name="Google Shape;578;p56"/>
          <p:cNvSpPr txBox="1"/>
          <p:nvPr>
            <p:ph idx="1" type="body"/>
          </p:nvPr>
        </p:nvSpPr>
        <p:spPr>
          <a:xfrm>
            <a:off x="457200" y="1600200"/>
            <a:ext cx="8229600" cy="4530725"/>
          </a:xfrm>
          <a:prstGeom prst="rect">
            <a:avLst/>
          </a:prstGeom>
          <a:noFill/>
          <a:ln>
            <a:noFill/>
          </a:ln>
        </p:spPr>
        <p:txBody>
          <a:bodyPr anchorCtr="0" anchor="t" bIns="45700" lIns="91425" spcFirstLastPara="1" rIns="91425" wrap="square" tIns="45700">
            <a:noAutofit/>
          </a:bodyPr>
          <a:lstStyle/>
          <a:p>
            <a:pPr indent="-342900" lvl="0" marL="342900" rtl="0" algn="ctr">
              <a:lnSpc>
                <a:spcPct val="100000"/>
              </a:lnSpc>
              <a:spcBef>
                <a:spcPts val="0"/>
              </a:spcBef>
              <a:spcAft>
                <a:spcPts val="0"/>
              </a:spcAft>
              <a:buSzPts val="1950"/>
              <a:buNone/>
            </a:pPr>
            <a:r>
              <a:t/>
            </a:r>
            <a:endParaRPr b="0" i="0" sz="3000" u="none">
              <a:solidFill>
                <a:schemeClr val="dk1"/>
              </a:solidFill>
              <a:latin typeface="Arial"/>
              <a:ea typeface="Arial"/>
              <a:cs typeface="Arial"/>
              <a:sym typeface="Arial"/>
            </a:endParaRPr>
          </a:p>
          <a:p>
            <a:pPr indent="-342900" lvl="0" marL="342900" rtl="0" algn="l">
              <a:lnSpc>
                <a:spcPct val="100000"/>
              </a:lnSpc>
              <a:spcBef>
                <a:spcPts val="200"/>
              </a:spcBef>
              <a:spcAft>
                <a:spcPts val="0"/>
              </a:spcAft>
              <a:buSzPts val="650"/>
              <a:buNone/>
            </a:pPr>
            <a:r>
              <a:t/>
            </a:r>
            <a:endParaRPr b="0" i="0" sz="1000" u="none">
              <a:solidFill>
                <a:schemeClr val="dk1"/>
              </a:solidFill>
              <a:latin typeface="Arial"/>
              <a:ea typeface="Arial"/>
              <a:cs typeface="Arial"/>
              <a:sym typeface="Arial"/>
            </a:endParaRPr>
          </a:p>
          <a:p>
            <a:pPr indent="-342900" lvl="0" marL="342900" rtl="0" algn="l">
              <a:lnSpc>
                <a:spcPct val="100000"/>
              </a:lnSpc>
              <a:spcBef>
                <a:spcPts val="600"/>
              </a:spcBef>
              <a:spcAft>
                <a:spcPts val="0"/>
              </a:spcAft>
              <a:buSzPts val="1950"/>
              <a:buNone/>
            </a:pPr>
            <a:r>
              <a:rPr b="0" i="0" lang="en-US" sz="3000" u="none">
                <a:solidFill>
                  <a:schemeClr val="dk1"/>
                </a:solidFill>
                <a:latin typeface="Arial"/>
                <a:ea typeface="Arial"/>
                <a:cs typeface="Arial"/>
                <a:sym typeface="Arial"/>
              </a:rPr>
              <a:t>+ создать()</a:t>
            </a:r>
            <a:endParaRPr/>
          </a:p>
          <a:p>
            <a:pPr indent="-342900" lvl="0" marL="342900" rtl="0" algn="l">
              <a:lnSpc>
                <a:spcPct val="100000"/>
              </a:lnSpc>
              <a:spcBef>
                <a:spcPts val="600"/>
              </a:spcBef>
              <a:spcAft>
                <a:spcPts val="0"/>
              </a:spcAft>
              <a:buSzPts val="1950"/>
              <a:buNone/>
            </a:pPr>
            <a:r>
              <a:rPr b="0" i="0" lang="en-US" sz="3000" u="none">
                <a:solidFill>
                  <a:schemeClr val="dk1"/>
                </a:solidFill>
                <a:latin typeface="Arial"/>
                <a:ea typeface="Arial"/>
                <a:cs typeface="Arial"/>
                <a:sym typeface="Arial"/>
              </a:rPr>
              <a:t>+ нарисовать( in форма: Многоугольник = прямоугольник, in цвет_заливки: Color = (0,0,255))</a:t>
            </a:r>
            <a:endParaRPr/>
          </a:p>
          <a:p>
            <a:pPr indent="-342900" lvl="0" marL="342900" rtl="0" algn="l">
              <a:lnSpc>
                <a:spcPct val="100000"/>
              </a:lnSpc>
              <a:spcBef>
                <a:spcPts val="600"/>
              </a:spcBef>
              <a:spcAft>
                <a:spcPts val="0"/>
              </a:spcAft>
              <a:buSzPts val="1950"/>
              <a:buNone/>
            </a:pPr>
            <a:r>
              <a:rPr b="0" i="0" lang="en-US" sz="3000" u="none">
                <a:solidFill>
                  <a:schemeClr val="dk1"/>
                </a:solidFill>
                <a:latin typeface="Arial"/>
                <a:ea typeface="Arial"/>
                <a:cs typeface="Arial"/>
                <a:sym typeface="Arial"/>
              </a:rPr>
              <a:t>– запросить_счет_клиента( in номер_счета: integer): Currency</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2" name="Shape 582"/>
        <p:cNvGrpSpPr/>
        <p:nvPr/>
      </p:nvGrpSpPr>
      <p:grpSpPr>
        <a:xfrm>
          <a:off x="0" y="0"/>
          <a:ext cx="0" cy="0"/>
          <a:chOff x="0" y="0"/>
          <a:chExt cx="0" cy="0"/>
        </a:xfrm>
      </p:grpSpPr>
      <p:sp>
        <p:nvSpPr>
          <p:cNvPr id="583" name="Google Shape;583;p57"/>
          <p:cNvSpPr txBox="1"/>
          <p:nvPr/>
        </p:nvSpPr>
        <p:spPr>
          <a:xfrm>
            <a:off x="457200" y="6243637"/>
            <a:ext cx="874712"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ПрИС 2</a:t>
            </a:r>
            <a:endParaRPr/>
          </a:p>
        </p:txBody>
      </p:sp>
      <p:sp>
        <p:nvSpPr>
          <p:cNvPr id="584" name="Google Shape;584;p57"/>
          <p:cNvSpPr txBox="1"/>
          <p:nvPr/>
        </p:nvSpPr>
        <p:spPr>
          <a:xfrm>
            <a:off x="1476375" y="6248400"/>
            <a:ext cx="6624637"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Язык UML</a:t>
            </a:r>
            <a:endParaRPr/>
          </a:p>
        </p:txBody>
      </p:sp>
      <p:sp>
        <p:nvSpPr>
          <p:cNvPr id="585" name="Google Shape;585;p57"/>
          <p:cNvSpPr txBox="1"/>
          <p:nvPr/>
        </p:nvSpPr>
        <p:spPr>
          <a:xfrm>
            <a:off x="8172450" y="6243637"/>
            <a:ext cx="51435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Garamond"/>
              <a:buNone/>
            </a:pPr>
            <a:fld id="{00000000-1234-1234-1234-123412341234}" type="slidenum">
              <a:rPr b="0" i="0" lang="en-US" sz="1200" u="none">
                <a:solidFill>
                  <a:schemeClr val="dk1"/>
                </a:solidFill>
                <a:latin typeface="Garamond"/>
                <a:ea typeface="Garamond"/>
                <a:cs typeface="Garamond"/>
                <a:sym typeface="Garamond"/>
              </a:rPr>
              <a:t>‹#›</a:t>
            </a:fld>
            <a:endParaRPr/>
          </a:p>
        </p:txBody>
      </p:sp>
      <p:sp>
        <p:nvSpPr>
          <p:cNvPr id="586" name="Google Shape;586;p57"/>
          <p:cNvSpPr txBox="1"/>
          <p:nvPr>
            <p:ph type="title"/>
          </p:nvPr>
        </p:nvSpPr>
        <p:spPr>
          <a:xfrm>
            <a:off x="457200" y="277812"/>
            <a:ext cx="8229600" cy="11398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3000"/>
              <a:buFont typeface="Arial"/>
              <a:buNone/>
            </a:pPr>
            <a:r>
              <a:rPr b="1" i="0" lang="en-US" sz="3000" u="none">
                <a:solidFill>
                  <a:schemeClr val="dk2"/>
                </a:solidFill>
                <a:latin typeface="Arial"/>
                <a:ea typeface="Arial"/>
                <a:cs typeface="Arial"/>
                <a:sym typeface="Arial"/>
              </a:rPr>
              <a:t>Диаграмма классов</a:t>
            </a:r>
            <a:br>
              <a:rPr b="1" i="0" lang="en-US" sz="3000" u="none">
                <a:solidFill>
                  <a:schemeClr val="dk2"/>
                </a:solidFill>
                <a:latin typeface="Arial"/>
                <a:ea typeface="Arial"/>
                <a:cs typeface="Arial"/>
                <a:sym typeface="Arial"/>
              </a:rPr>
            </a:br>
            <a:r>
              <a:rPr b="1" i="0" lang="en-US" sz="3000" u="none">
                <a:solidFill>
                  <a:schemeClr val="dk2"/>
                </a:solidFill>
                <a:latin typeface="Arial"/>
                <a:ea typeface="Arial"/>
                <a:cs typeface="Arial"/>
                <a:sym typeface="Arial"/>
              </a:rPr>
              <a:t>Пример</a:t>
            </a:r>
            <a:endParaRPr/>
          </a:p>
        </p:txBody>
      </p:sp>
      <p:sp>
        <p:nvSpPr>
          <p:cNvPr id="587" name="Google Shape;587;p57"/>
          <p:cNvSpPr txBox="1"/>
          <p:nvPr/>
        </p:nvSpPr>
        <p:spPr>
          <a:xfrm>
            <a:off x="5292725" y="2493962"/>
            <a:ext cx="3527425" cy="503237"/>
          </a:xfrm>
          <a:prstGeom prst="rect">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Arial"/>
              <a:buNone/>
            </a:pPr>
            <a:r>
              <a:rPr b="0" i="0" lang="en-US" sz="2400" u="none">
                <a:solidFill>
                  <a:schemeClr val="dk1"/>
                </a:solidFill>
                <a:latin typeface="Arial"/>
                <a:ea typeface="Arial"/>
                <a:cs typeface="Arial"/>
                <a:sym typeface="Arial"/>
              </a:rPr>
              <a:t>Layer</a:t>
            </a:r>
            <a:endParaRPr/>
          </a:p>
        </p:txBody>
      </p:sp>
      <p:sp>
        <p:nvSpPr>
          <p:cNvPr id="588" name="Google Shape;588;p57"/>
          <p:cNvSpPr txBox="1"/>
          <p:nvPr/>
        </p:nvSpPr>
        <p:spPr>
          <a:xfrm>
            <a:off x="5292725" y="2997200"/>
            <a:ext cx="3527425" cy="2305050"/>
          </a:xfrm>
          <a:prstGeom prst="rect">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200"/>
              <a:buFont typeface="Arial"/>
              <a:buNone/>
            </a:pPr>
            <a:r>
              <a:rPr b="0" i="0" lang="en-US" sz="2200" u="none">
                <a:solidFill>
                  <a:schemeClr val="dk1"/>
                </a:solidFill>
                <a:latin typeface="Arial"/>
                <a:ea typeface="Arial"/>
                <a:cs typeface="Arial"/>
                <a:sym typeface="Arial"/>
              </a:rPr>
              <a:t>+Name: String</a:t>
            </a:r>
            <a:endParaRPr/>
          </a:p>
          <a:p>
            <a:pPr indent="0" lvl="0" marL="0" marR="0" rtl="0" algn="l">
              <a:lnSpc>
                <a:spcPct val="100000"/>
              </a:lnSpc>
              <a:spcBef>
                <a:spcPts val="0"/>
              </a:spcBef>
              <a:spcAft>
                <a:spcPts val="0"/>
              </a:spcAft>
              <a:buClr>
                <a:schemeClr val="dk1"/>
              </a:buClr>
              <a:buSzPts val="2200"/>
              <a:buFont typeface="Arial"/>
              <a:buNone/>
            </a:pPr>
            <a:r>
              <a:rPr b="0" i="0" lang="en-US" sz="2200" u="none">
                <a:solidFill>
                  <a:schemeClr val="dk1"/>
                </a:solidFill>
                <a:latin typeface="Arial"/>
                <a:ea typeface="Arial"/>
                <a:cs typeface="Arial"/>
                <a:sym typeface="Arial"/>
              </a:rPr>
              <a:t>+ShowTips: Boolean</a:t>
            </a:r>
            <a:endParaRPr/>
          </a:p>
          <a:p>
            <a:pPr indent="0" lvl="0" marL="0" marR="0" rtl="0" algn="l">
              <a:lnSpc>
                <a:spcPct val="100000"/>
              </a:lnSpc>
              <a:spcBef>
                <a:spcPts val="0"/>
              </a:spcBef>
              <a:spcAft>
                <a:spcPts val="0"/>
              </a:spcAft>
              <a:buClr>
                <a:schemeClr val="dk1"/>
              </a:buClr>
              <a:buSzPts val="2200"/>
              <a:buFont typeface="Arial"/>
              <a:buNone/>
            </a:pPr>
            <a:r>
              <a:rPr b="0" i="0" lang="en-US" sz="2200" u="none">
                <a:solidFill>
                  <a:schemeClr val="dk1"/>
                </a:solidFill>
                <a:latin typeface="Arial"/>
                <a:ea typeface="Arial"/>
                <a:cs typeface="Arial"/>
                <a:sym typeface="Arial"/>
              </a:rPr>
              <a:t>+Valid: Boolean</a:t>
            </a:r>
            <a:endParaRPr/>
          </a:p>
          <a:p>
            <a:pPr indent="0" lvl="0" marL="0" marR="0" rtl="0" algn="l">
              <a:lnSpc>
                <a:spcPct val="100000"/>
              </a:lnSpc>
              <a:spcBef>
                <a:spcPts val="0"/>
              </a:spcBef>
              <a:spcAft>
                <a:spcPts val="0"/>
              </a:spcAft>
              <a:buClr>
                <a:schemeClr val="dk1"/>
              </a:buClr>
              <a:buSzPts val="2200"/>
              <a:buFont typeface="Arial"/>
              <a:buNone/>
            </a:pPr>
            <a:r>
              <a:rPr b="0" i="0" lang="en-US" sz="2200" u="none">
                <a:solidFill>
                  <a:schemeClr val="dk1"/>
                </a:solidFill>
                <a:latin typeface="Arial"/>
                <a:ea typeface="Arial"/>
                <a:cs typeface="Arial"/>
                <a:sym typeface="Arial"/>
              </a:rPr>
              <a:t>+Visible: Boolean</a:t>
            </a:r>
            <a:endParaRPr/>
          </a:p>
          <a:p>
            <a:pPr indent="0" lvl="0" marL="0" marR="0" rtl="0" algn="l">
              <a:lnSpc>
                <a:spcPct val="100000"/>
              </a:lnSpc>
              <a:spcBef>
                <a:spcPts val="0"/>
              </a:spcBef>
              <a:spcAft>
                <a:spcPts val="0"/>
              </a:spcAft>
              <a:buClr>
                <a:schemeClr val="dk1"/>
              </a:buClr>
              <a:buSzPts val="2200"/>
              <a:buFont typeface="Arial"/>
              <a:buNone/>
            </a:pPr>
            <a:r>
              <a:rPr b="0" i="0" lang="en-US" sz="2200" u="none">
                <a:solidFill>
                  <a:schemeClr val="dk1"/>
                </a:solidFill>
                <a:latin typeface="Arial"/>
                <a:ea typeface="Arial"/>
                <a:cs typeface="Arial"/>
                <a:sym typeface="Arial"/>
              </a:rPr>
              <a:t>+MaximumScale: Double</a:t>
            </a:r>
            <a:endParaRPr/>
          </a:p>
          <a:p>
            <a:pPr indent="0" lvl="0" marL="0" marR="0" rtl="0" algn="l">
              <a:lnSpc>
                <a:spcPct val="100000"/>
              </a:lnSpc>
              <a:spcBef>
                <a:spcPts val="0"/>
              </a:spcBef>
              <a:spcAft>
                <a:spcPts val="0"/>
              </a:spcAft>
              <a:buClr>
                <a:schemeClr val="dk1"/>
              </a:buClr>
              <a:buSzPts val="2200"/>
              <a:buFont typeface="Arial"/>
              <a:buNone/>
            </a:pPr>
            <a:r>
              <a:rPr b="0" i="0" lang="en-US" sz="2200" u="none">
                <a:solidFill>
                  <a:schemeClr val="dk1"/>
                </a:solidFill>
                <a:latin typeface="Arial"/>
                <a:ea typeface="Arial"/>
                <a:cs typeface="Arial"/>
                <a:sym typeface="Arial"/>
              </a:rPr>
              <a:t>+MinimumScale: Double</a:t>
            </a:r>
            <a:endParaRPr/>
          </a:p>
        </p:txBody>
      </p:sp>
      <p:sp>
        <p:nvSpPr>
          <p:cNvPr id="589" name="Google Shape;589;p57"/>
          <p:cNvSpPr txBox="1"/>
          <p:nvPr/>
        </p:nvSpPr>
        <p:spPr>
          <a:xfrm>
            <a:off x="5292725" y="5302250"/>
            <a:ext cx="3527425" cy="719137"/>
          </a:xfrm>
          <a:prstGeom prst="rect">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200"/>
              <a:buFont typeface="Arial"/>
              <a:buNone/>
            </a:pPr>
            <a:r>
              <a:rPr b="0" i="0" lang="en-US" sz="2200" u="none">
                <a:solidFill>
                  <a:schemeClr val="dk1"/>
                </a:solidFill>
                <a:latin typeface="Arial"/>
                <a:ea typeface="Arial"/>
                <a:cs typeface="Arial"/>
                <a:sym typeface="Arial"/>
              </a:rPr>
              <a:t>+Draw(in Display: IDisplay)</a:t>
            </a:r>
            <a:endParaRPr/>
          </a:p>
        </p:txBody>
      </p:sp>
      <p:sp>
        <p:nvSpPr>
          <p:cNvPr id="590" name="Google Shape;590;p57"/>
          <p:cNvSpPr txBox="1"/>
          <p:nvPr/>
        </p:nvSpPr>
        <p:spPr>
          <a:xfrm>
            <a:off x="393700" y="2492375"/>
            <a:ext cx="3241675" cy="503237"/>
          </a:xfrm>
          <a:prstGeom prst="rect">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Arial"/>
              <a:buNone/>
            </a:pPr>
            <a:r>
              <a:rPr b="0" i="0" lang="en-US" sz="2400" u="none">
                <a:solidFill>
                  <a:schemeClr val="dk1"/>
                </a:solidFill>
                <a:latin typeface="Arial"/>
                <a:ea typeface="Arial"/>
                <a:cs typeface="Arial"/>
                <a:sym typeface="Arial"/>
              </a:rPr>
              <a:t>GroupLayer</a:t>
            </a:r>
            <a:endParaRPr/>
          </a:p>
        </p:txBody>
      </p:sp>
      <p:sp>
        <p:nvSpPr>
          <p:cNvPr id="591" name="Google Shape;591;p57"/>
          <p:cNvSpPr txBox="1"/>
          <p:nvPr/>
        </p:nvSpPr>
        <p:spPr>
          <a:xfrm>
            <a:off x="393700" y="2995612"/>
            <a:ext cx="3241675" cy="863600"/>
          </a:xfrm>
          <a:prstGeom prst="rect">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200"/>
              <a:buFont typeface="Arial"/>
              <a:buNone/>
            </a:pPr>
            <a:r>
              <a:rPr b="0" i="0" lang="en-US" sz="2200" u="none">
                <a:solidFill>
                  <a:schemeClr val="dk1"/>
                </a:solidFill>
                <a:latin typeface="Arial"/>
                <a:ea typeface="Arial"/>
                <a:cs typeface="Arial"/>
                <a:sym typeface="Arial"/>
              </a:rPr>
              <a:t>+Layers[0..*]:Layer</a:t>
            </a:r>
            <a:endParaRPr/>
          </a:p>
          <a:p>
            <a:pPr indent="0" lvl="0" marL="0" marR="0" rtl="0" algn="l">
              <a:lnSpc>
                <a:spcPct val="100000"/>
              </a:lnSpc>
              <a:spcBef>
                <a:spcPts val="0"/>
              </a:spcBef>
              <a:spcAft>
                <a:spcPts val="0"/>
              </a:spcAft>
              <a:buClr>
                <a:schemeClr val="dk1"/>
              </a:buClr>
              <a:buSzPts val="2200"/>
              <a:buFont typeface="Arial"/>
              <a:buNone/>
            </a:pPr>
            <a:r>
              <a:rPr b="0" i="0" lang="en-US" sz="2200" u="none">
                <a:solidFill>
                  <a:schemeClr val="dk1"/>
                </a:solidFill>
                <a:latin typeface="Arial"/>
                <a:ea typeface="Arial"/>
                <a:cs typeface="Arial"/>
                <a:sym typeface="Arial"/>
              </a:rPr>
              <a:t>+Count: Long</a:t>
            </a:r>
            <a:endParaRPr/>
          </a:p>
        </p:txBody>
      </p:sp>
      <p:sp>
        <p:nvSpPr>
          <p:cNvPr id="592" name="Google Shape;592;p57"/>
          <p:cNvSpPr txBox="1"/>
          <p:nvPr/>
        </p:nvSpPr>
        <p:spPr>
          <a:xfrm>
            <a:off x="393700" y="3859212"/>
            <a:ext cx="3241675" cy="1152525"/>
          </a:xfrm>
          <a:prstGeom prst="rect">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200"/>
              <a:buFont typeface="Arial"/>
              <a:buNone/>
            </a:pPr>
            <a:r>
              <a:rPr b="0" i="0" lang="en-US" sz="2200" u="none">
                <a:solidFill>
                  <a:schemeClr val="dk1"/>
                </a:solidFill>
                <a:latin typeface="Arial"/>
                <a:ea typeface="Arial"/>
                <a:cs typeface="Arial"/>
                <a:sym typeface="Arial"/>
              </a:rPr>
              <a:t>+Add(in iLayer: Layer)</a:t>
            </a:r>
            <a:endParaRPr/>
          </a:p>
          <a:p>
            <a:pPr indent="0" lvl="0" marL="0" marR="0" rtl="0" algn="l">
              <a:lnSpc>
                <a:spcPct val="100000"/>
              </a:lnSpc>
              <a:spcBef>
                <a:spcPts val="0"/>
              </a:spcBef>
              <a:spcAft>
                <a:spcPts val="0"/>
              </a:spcAft>
              <a:buClr>
                <a:schemeClr val="dk1"/>
              </a:buClr>
              <a:buSzPts val="2200"/>
              <a:buFont typeface="Arial"/>
              <a:buNone/>
            </a:pPr>
            <a:r>
              <a:rPr b="0" i="0" lang="en-US" sz="2200" u="none">
                <a:solidFill>
                  <a:schemeClr val="dk1"/>
                </a:solidFill>
                <a:latin typeface="Arial"/>
                <a:ea typeface="Arial"/>
                <a:cs typeface="Arial"/>
                <a:sym typeface="Arial"/>
              </a:rPr>
              <a:t>+Delete(in iLayer: Layer)</a:t>
            </a:r>
            <a:endParaRPr/>
          </a:p>
          <a:p>
            <a:pPr indent="0" lvl="0" marL="0" marR="0" rtl="0" algn="l">
              <a:lnSpc>
                <a:spcPct val="100000"/>
              </a:lnSpc>
              <a:spcBef>
                <a:spcPts val="0"/>
              </a:spcBef>
              <a:spcAft>
                <a:spcPts val="0"/>
              </a:spcAft>
              <a:buClr>
                <a:schemeClr val="dk1"/>
              </a:buClr>
              <a:buSzPts val="2200"/>
              <a:buFont typeface="Arial"/>
              <a:buNone/>
            </a:pPr>
            <a:r>
              <a:rPr b="0" i="0" lang="en-US" sz="2200" u="none">
                <a:solidFill>
                  <a:schemeClr val="dk1"/>
                </a:solidFill>
                <a:latin typeface="Arial"/>
                <a:ea typeface="Arial"/>
                <a:cs typeface="Arial"/>
                <a:sym typeface="Arial"/>
              </a:rPr>
              <a:t>+Clear</a:t>
            </a:r>
            <a:endParaRPr/>
          </a:p>
        </p:txBody>
      </p:sp>
      <p:sp>
        <p:nvSpPr>
          <p:cNvPr id="593" name="Google Shape;593;p57"/>
          <p:cNvSpPr/>
          <p:nvPr/>
        </p:nvSpPr>
        <p:spPr>
          <a:xfrm>
            <a:off x="3635375" y="2565400"/>
            <a:ext cx="649287" cy="287337"/>
          </a:xfrm>
          <a:prstGeom prst="diamond">
            <a:avLst/>
          </a:prstGeom>
          <a:solidFill>
            <a:schemeClr val="dk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cxnSp>
        <p:nvCxnSpPr>
          <p:cNvPr id="594" name="Google Shape;594;p57"/>
          <p:cNvCxnSpPr/>
          <p:nvPr/>
        </p:nvCxnSpPr>
        <p:spPr>
          <a:xfrm>
            <a:off x="4284662" y="2708275"/>
            <a:ext cx="1008062" cy="0"/>
          </a:xfrm>
          <a:prstGeom prst="straightConnector1">
            <a:avLst/>
          </a:prstGeom>
          <a:noFill/>
          <a:ln cap="flat" cmpd="sng" w="25400">
            <a:solidFill>
              <a:schemeClr val="dk1"/>
            </a:solidFill>
            <a:prstDash val="solid"/>
            <a:miter lim="800000"/>
            <a:headEnd len="med" w="med" type="none"/>
            <a:tailEnd len="med" w="med" type="none"/>
          </a:ln>
        </p:spPr>
      </p:cxn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8" name="Shape 598"/>
        <p:cNvGrpSpPr/>
        <p:nvPr/>
      </p:nvGrpSpPr>
      <p:grpSpPr>
        <a:xfrm>
          <a:off x="0" y="0"/>
          <a:ext cx="0" cy="0"/>
          <a:chOff x="0" y="0"/>
          <a:chExt cx="0" cy="0"/>
        </a:xfrm>
      </p:grpSpPr>
      <p:sp>
        <p:nvSpPr>
          <p:cNvPr id="599" name="Google Shape;599;p58"/>
          <p:cNvSpPr txBox="1"/>
          <p:nvPr/>
        </p:nvSpPr>
        <p:spPr>
          <a:xfrm>
            <a:off x="457200" y="6243637"/>
            <a:ext cx="874712"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ПрИС 2</a:t>
            </a:r>
            <a:endParaRPr/>
          </a:p>
        </p:txBody>
      </p:sp>
      <p:sp>
        <p:nvSpPr>
          <p:cNvPr id="600" name="Google Shape;600;p58"/>
          <p:cNvSpPr txBox="1"/>
          <p:nvPr/>
        </p:nvSpPr>
        <p:spPr>
          <a:xfrm>
            <a:off x="1476375" y="6248400"/>
            <a:ext cx="6624637"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Язык UML</a:t>
            </a:r>
            <a:endParaRPr/>
          </a:p>
        </p:txBody>
      </p:sp>
      <p:sp>
        <p:nvSpPr>
          <p:cNvPr id="601" name="Google Shape;601;p58"/>
          <p:cNvSpPr txBox="1"/>
          <p:nvPr/>
        </p:nvSpPr>
        <p:spPr>
          <a:xfrm>
            <a:off x="8172450" y="6243637"/>
            <a:ext cx="51435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Garamond"/>
              <a:buNone/>
            </a:pPr>
            <a:fld id="{00000000-1234-1234-1234-123412341234}" type="slidenum">
              <a:rPr b="0" i="0" lang="en-US" sz="1200" u="none">
                <a:solidFill>
                  <a:schemeClr val="dk1"/>
                </a:solidFill>
                <a:latin typeface="Garamond"/>
                <a:ea typeface="Garamond"/>
                <a:cs typeface="Garamond"/>
                <a:sym typeface="Garamond"/>
              </a:rPr>
              <a:t>‹#›</a:t>
            </a:fld>
            <a:endParaRPr/>
          </a:p>
        </p:txBody>
      </p:sp>
      <p:sp>
        <p:nvSpPr>
          <p:cNvPr id="602" name="Google Shape;602;p58"/>
          <p:cNvSpPr txBox="1"/>
          <p:nvPr>
            <p:ph type="title"/>
          </p:nvPr>
        </p:nvSpPr>
        <p:spPr>
          <a:xfrm>
            <a:off x="457200" y="277812"/>
            <a:ext cx="8229600" cy="11398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3000"/>
              <a:buFont typeface="Arial"/>
              <a:buNone/>
            </a:pPr>
            <a:r>
              <a:rPr b="1" i="0" lang="en-US" sz="3000" u="none">
                <a:solidFill>
                  <a:schemeClr val="dk2"/>
                </a:solidFill>
                <a:latin typeface="Arial"/>
                <a:ea typeface="Arial"/>
                <a:cs typeface="Arial"/>
                <a:sym typeface="Arial"/>
              </a:rPr>
              <a:t>Диаграмма классов: элементы</a:t>
            </a:r>
            <a:br>
              <a:rPr b="1" i="0" lang="en-US" sz="3000" u="none">
                <a:solidFill>
                  <a:schemeClr val="dk2"/>
                </a:solidFill>
                <a:latin typeface="Arial"/>
                <a:ea typeface="Arial"/>
                <a:cs typeface="Arial"/>
                <a:sym typeface="Arial"/>
              </a:rPr>
            </a:br>
            <a:r>
              <a:rPr b="1" i="0" lang="en-US" sz="3000" u="none">
                <a:solidFill>
                  <a:schemeClr val="dk2"/>
                </a:solidFill>
                <a:latin typeface="Arial"/>
                <a:ea typeface="Arial"/>
                <a:cs typeface="Arial"/>
                <a:sym typeface="Arial"/>
              </a:rPr>
              <a:t>Пример</a:t>
            </a:r>
            <a:endParaRPr/>
          </a:p>
        </p:txBody>
      </p:sp>
      <p:sp>
        <p:nvSpPr>
          <p:cNvPr id="603" name="Google Shape;603;p58"/>
          <p:cNvSpPr txBox="1"/>
          <p:nvPr/>
        </p:nvSpPr>
        <p:spPr>
          <a:xfrm>
            <a:off x="393700" y="2276475"/>
            <a:ext cx="1946275" cy="430212"/>
          </a:xfrm>
          <a:prstGeom prst="rect">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Arial"/>
              <a:buNone/>
            </a:pPr>
            <a:r>
              <a:rPr b="0" i="0" lang="en-US" sz="2400" u="none">
                <a:solidFill>
                  <a:schemeClr val="dk1"/>
                </a:solidFill>
                <a:latin typeface="Arial"/>
                <a:ea typeface="Arial"/>
                <a:cs typeface="Arial"/>
                <a:sym typeface="Arial"/>
              </a:rPr>
              <a:t>TComponent</a:t>
            </a:r>
            <a:endParaRPr/>
          </a:p>
        </p:txBody>
      </p:sp>
      <p:sp>
        <p:nvSpPr>
          <p:cNvPr id="604" name="Google Shape;604;p58"/>
          <p:cNvSpPr txBox="1"/>
          <p:nvPr/>
        </p:nvSpPr>
        <p:spPr>
          <a:xfrm>
            <a:off x="393700" y="2706687"/>
            <a:ext cx="1946275" cy="433387"/>
          </a:xfrm>
          <a:prstGeom prst="rect">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+Name: String</a:t>
            </a:r>
            <a:endParaRPr/>
          </a:p>
        </p:txBody>
      </p:sp>
      <p:sp>
        <p:nvSpPr>
          <p:cNvPr id="605" name="Google Shape;605;p58"/>
          <p:cNvSpPr txBox="1"/>
          <p:nvPr/>
        </p:nvSpPr>
        <p:spPr>
          <a:xfrm>
            <a:off x="393700" y="3140075"/>
            <a:ext cx="1946275" cy="288925"/>
          </a:xfrm>
          <a:prstGeom prst="rect">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606" name="Google Shape;606;p58"/>
          <p:cNvSpPr txBox="1"/>
          <p:nvPr/>
        </p:nvSpPr>
        <p:spPr>
          <a:xfrm>
            <a:off x="3348037" y="2276475"/>
            <a:ext cx="2376487" cy="360362"/>
          </a:xfrm>
          <a:prstGeom prst="rect">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Arial"/>
              <a:buNone/>
            </a:pPr>
            <a:r>
              <a:rPr b="0" i="0" lang="en-US" sz="2400" u="none">
                <a:solidFill>
                  <a:schemeClr val="dk1"/>
                </a:solidFill>
                <a:latin typeface="Arial"/>
                <a:ea typeface="Arial"/>
                <a:cs typeface="Arial"/>
                <a:sym typeface="Arial"/>
              </a:rPr>
              <a:t>TControl</a:t>
            </a:r>
            <a:endParaRPr/>
          </a:p>
        </p:txBody>
      </p:sp>
      <p:sp>
        <p:nvSpPr>
          <p:cNvPr id="607" name="Google Shape;607;p58"/>
          <p:cNvSpPr txBox="1"/>
          <p:nvPr/>
        </p:nvSpPr>
        <p:spPr>
          <a:xfrm>
            <a:off x="3348037" y="2636837"/>
            <a:ext cx="2376487" cy="1584325"/>
          </a:xfrm>
          <a:prstGeom prst="rect">
            <a:avLst/>
          </a:prstGeom>
          <a:noFill/>
          <a:ln cap="flat" cmpd="sng" w="25400">
            <a:solidFill>
              <a:schemeClr val="dk1"/>
            </a:solidFill>
            <a:prstDash val="solid"/>
            <a:miter lim="800000"/>
            <a:headEnd len="sm" w="sm" type="none"/>
            <a:tailEnd len="sm" w="sm" type="none"/>
          </a:ln>
        </p:spPr>
        <p:txBody>
          <a:bodyPr anchorCtr="0" anchor="ctr" bIns="0" lIns="91425" spcFirstLastPara="1" rIns="91425" wrap="square" tIns="0">
            <a:noAutofit/>
          </a:bodyPr>
          <a:lstStyle/>
          <a:p>
            <a:pPr indent="0" lvl="0" marL="0" marR="0" rtl="0" algn="l">
              <a:lnSpc>
                <a:spcPct val="100000"/>
              </a:lnSpc>
              <a:spcBef>
                <a:spcPts val="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+Enabled: Boolean</a:t>
            </a:r>
            <a:endParaRPr/>
          </a:p>
          <a:p>
            <a:pPr indent="0" lvl="0" marL="0" marR="0" rtl="0" algn="l">
              <a:lnSpc>
                <a:spcPct val="100000"/>
              </a:lnSpc>
              <a:spcBef>
                <a:spcPts val="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+Top: Integer</a:t>
            </a:r>
            <a:endParaRPr/>
          </a:p>
          <a:p>
            <a:pPr indent="0" lvl="0" marL="0" marR="0" rtl="0" algn="l">
              <a:lnSpc>
                <a:spcPct val="100000"/>
              </a:lnSpc>
              <a:spcBef>
                <a:spcPts val="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+Left: Integer</a:t>
            </a:r>
            <a:endParaRPr/>
          </a:p>
          <a:p>
            <a:pPr indent="0" lvl="0" marL="0" marR="0" rtl="0" algn="l">
              <a:lnSpc>
                <a:spcPct val="100000"/>
              </a:lnSpc>
              <a:spcBef>
                <a:spcPts val="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+Cursor: TCursor</a:t>
            </a:r>
            <a:endParaRPr/>
          </a:p>
          <a:p>
            <a:pPr indent="0" lvl="0" marL="0" marR="0" rtl="0" algn="l">
              <a:lnSpc>
                <a:spcPct val="100000"/>
              </a:lnSpc>
              <a:spcBef>
                <a:spcPts val="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+Hint: String</a:t>
            </a:r>
            <a:endParaRPr/>
          </a:p>
        </p:txBody>
      </p:sp>
      <p:sp>
        <p:nvSpPr>
          <p:cNvPr id="608" name="Google Shape;608;p58"/>
          <p:cNvSpPr txBox="1"/>
          <p:nvPr/>
        </p:nvSpPr>
        <p:spPr>
          <a:xfrm>
            <a:off x="3348037" y="4217987"/>
            <a:ext cx="2376487" cy="290512"/>
          </a:xfrm>
          <a:prstGeom prst="rect">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609" name="Google Shape;609;p58"/>
          <p:cNvSpPr txBox="1"/>
          <p:nvPr/>
        </p:nvSpPr>
        <p:spPr>
          <a:xfrm>
            <a:off x="6300787" y="4797425"/>
            <a:ext cx="1946275" cy="430212"/>
          </a:xfrm>
          <a:prstGeom prst="rect">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Arial"/>
              <a:buNone/>
            </a:pPr>
            <a:r>
              <a:rPr b="0" i="0" lang="en-US" sz="2400" u="none">
                <a:solidFill>
                  <a:schemeClr val="dk1"/>
                </a:solidFill>
                <a:latin typeface="Arial"/>
                <a:ea typeface="Arial"/>
                <a:cs typeface="Arial"/>
                <a:sym typeface="Arial"/>
              </a:rPr>
              <a:t>TLabel</a:t>
            </a:r>
            <a:endParaRPr/>
          </a:p>
        </p:txBody>
      </p:sp>
      <p:sp>
        <p:nvSpPr>
          <p:cNvPr id="610" name="Google Shape;610;p58"/>
          <p:cNvSpPr txBox="1"/>
          <p:nvPr/>
        </p:nvSpPr>
        <p:spPr>
          <a:xfrm>
            <a:off x="6300787" y="5227637"/>
            <a:ext cx="1946275" cy="433387"/>
          </a:xfrm>
          <a:prstGeom prst="rect">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+Caption: String</a:t>
            </a:r>
            <a:endParaRPr/>
          </a:p>
        </p:txBody>
      </p:sp>
      <p:sp>
        <p:nvSpPr>
          <p:cNvPr id="611" name="Google Shape;611;p58"/>
          <p:cNvSpPr txBox="1"/>
          <p:nvPr/>
        </p:nvSpPr>
        <p:spPr>
          <a:xfrm>
            <a:off x="6300787" y="5661025"/>
            <a:ext cx="1946275" cy="288925"/>
          </a:xfrm>
          <a:prstGeom prst="rect">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612" name="Google Shape;612;p58"/>
          <p:cNvSpPr/>
          <p:nvPr/>
        </p:nvSpPr>
        <p:spPr>
          <a:xfrm rot="-5400000">
            <a:off x="2304256" y="2312193"/>
            <a:ext cx="431800" cy="360362"/>
          </a:xfrm>
          <a:prstGeom prst="triangle">
            <a:avLst>
              <a:gd fmla="val 50000" name="adj"/>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cxnSp>
        <p:nvCxnSpPr>
          <p:cNvPr id="613" name="Google Shape;613;p58"/>
          <p:cNvCxnSpPr/>
          <p:nvPr/>
        </p:nvCxnSpPr>
        <p:spPr>
          <a:xfrm>
            <a:off x="2700337" y="2492375"/>
            <a:ext cx="647700" cy="0"/>
          </a:xfrm>
          <a:prstGeom prst="straightConnector1">
            <a:avLst/>
          </a:prstGeom>
          <a:noFill/>
          <a:ln cap="flat" cmpd="sng" w="25400">
            <a:solidFill>
              <a:schemeClr val="dk1"/>
            </a:solidFill>
            <a:prstDash val="solid"/>
            <a:miter lim="800000"/>
            <a:headEnd len="med" w="med" type="none"/>
            <a:tailEnd len="med" w="med" type="none"/>
          </a:ln>
        </p:spPr>
      </p:cxnSp>
      <p:sp>
        <p:nvSpPr>
          <p:cNvPr id="614" name="Google Shape;614;p58"/>
          <p:cNvSpPr/>
          <p:nvPr/>
        </p:nvSpPr>
        <p:spPr>
          <a:xfrm rot="-5400000">
            <a:off x="5688806" y="2312193"/>
            <a:ext cx="431800" cy="360362"/>
          </a:xfrm>
          <a:prstGeom prst="triangle">
            <a:avLst>
              <a:gd fmla="val 50000" name="adj"/>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cxnSp>
        <p:nvCxnSpPr>
          <p:cNvPr id="615" name="Google Shape;615;p58"/>
          <p:cNvCxnSpPr/>
          <p:nvPr/>
        </p:nvCxnSpPr>
        <p:spPr>
          <a:xfrm flipH="1" rot="-5400000">
            <a:off x="5540337" y="3051212"/>
            <a:ext cx="2290800" cy="1176300"/>
          </a:xfrm>
          <a:prstGeom prst="bentConnector2">
            <a:avLst/>
          </a:prstGeom>
          <a:noFill/>
          <a:ln cap="flat" cmpd="sng" w="25400">
            <a:solidFill>
              <a:schemeClr val="dk1"/>
            </a:solidFill>
            <a:prstDash val="solid"/>
            <a:miter lim="800000"/>
            <a:headEnd len="med" w="med" type="none"/>
            <a:tailEnd len="med" w="med" type="none"/>
          </a:ln>
        </p:spPr>
      </p:cxn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9" name="Shape 619"/>
        <p:cNvGrpSpPr/>
        <p:nvPr/>
      </p:nvGrpSpPr>
      <p:grpSpPr>
        <a:xfrm>
          <a:off x="0" y="0"/>
          <a:ext cx="0" cy="0"/>
          <a:chOff x="0" y="0"/>
          <a:chExt cx="0" cy="0"/>
        </a:xfrm>
      </p:grpSpPr>
      <p:sp>
        <p:nvSpPr>
          <p:cNvPr id="620" name="Google Shape;620;p59"/>
          <p:cNvSpPr txBox="1"/>
          <p:nvPr/>
        </p:nvSpPr>
        <p:spPr>
          <a:xfrm>
            <a:off x="457200" y="6243637"/>
            <a:ext cx="874712"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ПрИС 2</a:t>
            </a:r>
            <a:endParaRPr/>
          </a:p>
        </p:txBody>
      </p:sp>
      <p:sp>
        <p:nvSpPr>
          <p:cNvPr id="621" name="Google Shape;621;p59"/>
          <p:cNvSpPr txBox="1"/>
          <p:nvPr/>
        </p:nvSpPr>
        <p:spPr>
          <a:xfrm>
            <a:off x="1476375" y="6248400"/>
            <a:ext cx="6624637"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Язык UML</a:t>
            </a:r>
            <a:endParaRPr/>
          </a:p>
        </p:txBody>
      </p:sp>
      <p:sp>
        <p:nvSpPr>
          <p:cNvPr id="622" name="Google Shape;622;p59"/>
          <p:cNvSpPr txBox="1"/>
          <p:nvPr/>
        </p:nvSpPr>
        <p:spPr>
          <a:xfrm>
            <a:off x="8172450" y="6243637"/>
            <a:ext cx="51435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Garamond"/>
              <a:buNone/>
            </a:pPr>
            <a:fld id="{00000000-1234-1234-1234-123412341234}" type="slidenum">
              <a:rPr b="0" i="0" lang="en-US" sz="1200" u="none">
                <a:solidFill>
                  <a:schemeClr val="dk1"/>
                </a:solidFill>
                <a:latin typeface="Garamond"/>
                <a:ea typeface="Garamond"/>
                <a:cs typeface="Garamond"/>
                <a:sym typeface="Garamond"/>
              </a:rPr>
              <a:t>‹#›</a:t>
            </a:fld>
            <a:endParaRPr/>
          </a:p>
        </p:txBody>
      </p:sp>
      <p:sp>
        <p:nvSpPr>
          <p:cNvPr id="623" name="Google Shape;623;p59"/>
          <p:cNvSpPr txBox="1"/>
          <p:nvPr>
            <p:ph type="title"/>
          </p:nvPr>
        </p:nvSpPr>
        <p:spPr>
          <a:xfrm>
            <a:off x="457200" y="277812"/>
            <a:ext cx="8229600" cy="11398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3000"/>
              <a:buFont typeface="Arial"/>
              <a:buNone/>
            </a:pPr>
            <a:r>
              <a:rPr b="1" i="0" lang="en-US" sz="3000" u="none">
                <a:solidFill>
                  <a:schemeClr val="dk2"/>
                </a:solidFill>
                <a:latin typeface="Arial"/>
                <a:ea typeface="Arial"/>
                <a:cs typeface="Arial"/>
                <a:sym typeface="Arial"/>
              </a:rPr>
              <a:t>Диаграмма классов: отношения</a:t>
            </a:r>
            <a:endParaRPr/>
          </a:p>
        </p:txBody>
      </p:sp>
      <p:sp>
        <p:nvSpPr>
          <p:cNvPr id="624" name="Google Shape;624;p59"/>
          <p:cNvSpPr txBox="1"/>
          <p:nvPr>
            <p:ph idx="1" type="body"/>
          </p:nvPr>
        </p:nvSpPr>
        <p:spPr>
          <a:xfrm>
            <a:off x="457200" y="1600200"/>
            <a:ext cx="8229600" cy="4530725"/>
          </a:xfrm>
          <a:prstGeom prst="rect">
            <a:avLst/>
          </a:prstGeom>
          <a:noFill/>
          <a:ln>
            <a:noFill/>
          </a:ln>
        </p:spPr>
        <p:txBody>
          <a:bodyPr anchorCtr="0" anchor="t" bIns="45700" lIns="91425" spcFirstLastPara="1" rIns="91425" wrap="square" tIns="45700">
            <a:noAutofit/>
          </a:bodyPr>
          <a:lstStyle/>
          <a:p>
            <a:pPr indent="-325436" lvl="1" marL="669925" rtl="0" algn="l">
              <a:lnSpc>
                <a:spcPct val="100000"/>
              </a:lnSpc>
              <a:spcBef>
                <a:spcPts val="0"/>
              </a:spcBef>
              <a:spcAft>
                <a:spcPts val="0"/>
              </a:spcAft>
              <a:buClr>
                <a:schemeClr val="accent2"/>
              </a:buClr>
              <a:buSzPts val="1560"/>
              <a:buFont typeface="Noto Sans Symbols"/>
              <a:buChar char="❑"/>
            </a:pPr>
            <a:r>
              <a:rPr b="0" i="0" lang="en-US" sz="2600" u="none">
                <a:solidFill>
                  <a:schemeClr val="dk1"/>
                </a:solidFill>
                <a:latin typeface="Arial"/>
                <a:ea typeface="Arial"/>
                <a:cs typeface="Arial"/>
                <a:sym typeface="Arial"/>
              </a:rPr>
              <a:t>отношение зависимости (dependency)</a:t>
            </a:r>
            <a:endParaRPr/>
          </a:p>
          <a:p>
            <a:pPr indent="-325436" lvl="1" marL="669925" rtl="0" algn="l">
              <a:lnSpc>
                <a:spcPct val="100000"/>
              </a:lnSpc>
              <a:spcBef>
                <a:spcPts val="520"/>
              </a:spcBef>
              <a:spcAft>
                <a:spcPts val="0"/>
              </a:spcAft>
              <a:buClr>
                <a:schemeClr val="accent2"/>
              </a:buClr>
              <a:buSzPts val="1560"/>
              <a:buFont typeface="Noto Sans Symbols"/>
              <a:buChar char="❑"/>
            </a:pPr>
            <a:r>
              <a:rPr b="0" i="0" lang="en-US" sz="2600" u="none">
                <a:solidFill>
                  <a:schemeClr val="dk1"/>
                </a:solidFill>
                <a:latin typeface="Arial"/>
                <a:ea typeface="Arial"/>
                <a:cs typeface="Arial"/>
                <a:sym typeface="Arial"/>
              </a:rPr>
              <a:t>отношение ассоциации (association)</a:t>
            </a:r>
            <a:endParaRPr/>
          </a:p>
          <a:p>
            <a:pPr indent="-325436" lvl="1" marL="669925" rtl="0" algn="l">
              <a:lnSpc>
                <a:spcPct val="100000"/>
              </a:lnSpc>
              <a:spcBef>
                <a:spcPts val="520"/>
              </a:spcBef>
              <a:spcAft>
                <a:spcPts val="0"/>
              </a:spcAft>
              <a:buClr>
                <a:schemeClr val="accent2"/>
              </a:buClr>
              <a:buSzPts val="1560"/>
              <a:buFont typeface="Noto Sans Symbols"/>
              <a:buChar char="❑"/>
            </a:pPr>
            <a:r>
              <a:rPr b="0" i="0" lang="en-US" sz="2600" u="none">
                <a:solidFill>
                  <a:schemeClr val="dk1"/>
                </a:solidFill>
                <a:latin typeface="Arial"/>
                <a:ea typeface="Arial"/>
                <a:cs typeface="Arial"/>
                <a:sym typeface="Arial"/>
              </a:rPr>
              <a:t>отношение агрегации (aggregation)</a:t>
            </a:r>
            <a:endParaRPr/>
          </a:p>
          <a:p>
            <a:pPr indent="-325436" lvl="1" marL="669925" rtl="0" algn="l">
              <a:lnSpc>
                <a:spcPct val="100000"/>
              </a:lnSpc>
              <a:spcBef>
                <a:spcPts val="520"/>
              </a:spcBef>
              <a:spcAft>
                <a:spcPts val="0"/>
              </a:spcAft>
              <a:buClr>
                <a:schemeClr val="accent2"/>
              </a:buClr>
              <a:buSzPts val="1560"/>
              <a:buFont typeface="Noto Sans Symbols"/>
              <a:buChar char="❑"/>
            </a:pPr>
            <a:r>
              <a:rPr b="0" i="0" lang="en-US" sz="2600" u="none">
                <a:solidFill>
                  <a:schemeClr val="dk1"/>
                </a:solidFill>
                <a:latin typeface="Arial"/>
                <a:ea typeface="Arial"/>
                <a:cs typeface="Arial"/>
                <a:sym typeface="Arial"/>
              </a:rPr>
              <a:t>отношение композиции (composition)</a:t>
            </a:r>
            <a:endParaRPr/>
          </a:p>
          <a:p>
            <a:pPr indent="-325436" lvl="1" marL="669925" rtl="0" algn="l">
              <a:lnSpc>
                <a:spcPct val="100000"/>
              </a:lnSpc>
              <a:spcBef>
                <a:spcPts val="520"/>
              </a:spcBef>
              <a:spcAft>
                <a:spcPts val="0"/>
              </a:spcAft>
              <a:buClr>
                <a:schemeClr val="accent2"/>
              </a:buClr>
              <a:buSzPts val="1560"/>
              <a:buFont typeface="Noto Sans Symbols"/>
              <a:buChar char="❑"/>
            </a:pPr>
            <a:r>
              <a:rPr b="0" i="0" lang="en-US" sz="2600" u="none">
                <a:solidFill>
                  <a:schemeClr val="dk1"/>
                </a:solidFill>
                <a:latin typeface="Arial"/>
                <a:ea typeface="Arial"/>
                <a:cs typeface="Arial"/>
                <a:sym typeface="Arial"/>
              </a:rPr>
              <a:t>отношение обобщения (generalization)</a:t>
            </a:r>
            <a:endParaRPr/>
          </a:p>
          <a:p>
            <a:pPr indent="-325436" lvl="1" marL="669925" rtl="0" algn="l">
              <a:lnSpc>
                <a:spcPct val="100000"/>
              </a:lnSpc>
              <a:spcBef>
                <a:spcPts val="520"/>
              </a:spcBef>
              <a:spcAft>
                <a:spcPts val="0"/>
              </a:spcAft>
              <a:buClr>
                <a:schemeClr val="accent2"/>
              </a:buClr>
              <a:buSzPts val="1560"/>
              <a:buFont typeface="Noto Sans Symbols"/>
              <a:buChar char="❑"/>
            </a:pPr>
            <a:r>
              <a:rPr b="0" i="0" lang="en-US" sz="2600" u="none">
                <a:solidFill>
                  <a:schemeClr val="dk1"/>
                </a:solidFill>
                <a:latin typeface="Arial"/>
                <a:ea typeface="Arial"/>
                <a:cs typeface="Arial"/>
                <a:sym typeface="Arial"/>
              </a:rPr>
              <a:t>отношение реализации (realization)</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8" name="Shape 628"/>
        <p:cNvGrpSpPr/>
        <p:nvPr/>
      </p:nvGrpSpPr>
      <p:grpSpPr>
        <a:xfrm>
          <a:off x="0" y="0"/>
          <a:ext cx="0" cy="0"/>
          <a:chOff x="0" y="0"/>
          <a:chExt cx="0" cy="0"/>
        </a:xfrm>
      </p:grpSpPr>
      <p:sp>
        <p:nvSpPr>
          <p:cNvPr id="629" name="Google Shape;629;p60"/>
          <p:cNvSpPr txBox="1"/>
          <p:nvPr/>
        </p:nvSpPr>
        <p:spPr>
          <a:xfrm>
            <a:off x="457200" y="6243637"/>
            <a:ext cx="874712"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ПрИС 2</a:t>
            </a:r>
            <a:endParaRPr/>
          </a:p>
        </p:txBody>
      </p:sp>
      <p:sp>
        <p:nvSpPr>
          <p:cNvPr id="630" name="Google Shape;630;p60"/>
          <p:cNvSpPr txBox="1"/>
          <p:nvPr/>
        </p:nvSpPr>
        <p:spPr>
          <a:xfrm>
            <a:off x="1476375" y="6248400"/>
            <a:ext cx="6624637"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Язык UML</a:t>
            </a:r>
            <a:endParaRPr/>
          </a:p>
        </p:txBody>
      </p:sp>
      <p:sp>
        <p:nvSpPr>
          <p:cNvPr id="631" name="Google Shape;631;p60"/>
          <p:cNvSpPr txBox="1"/>
          <p:nvPr/>
        </p:nvSpPr>
        <p:spPr>
          <a:xfrm>
            <a:off x="8172450" y="6243637"/>
            <a:ext cx="51435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Garamond"/>
              <a:buNone/>
            </a:pPr>
            <a:fld id="{00000000-1234-1234-1234-123412341234}" type="slidenum">
              <a:rPr b="0" i="0" lang="en-US" sz="1200" u="none">
                <a:solidFill>
                  <a:schemeClr val="dk1"/>
                </a:solidFill>
                <a:latin typeface="Garamond"/>
                <a:ea typeface="Garamond"/>
                <a:cs typeface="Garamond"/>
                <a:sym typeface="Garamond"/>
              </a:rPr>
              <a:t>‹#›</a:t>
            </a:fld>
            <a:endParaRPr/>
          </a:p>
        </p:txBody>
      </p:sp>
      <p:sp>
        <p:nvSpPr>
          <p:cNvPr id="632" name="Google Shape;632;p60"/>
          <p:cNvSpPr txBox="1"/>
          <p:nvPr>
            <p:ph type="title"/>
          </p:nvPr>
        </p:nvSpPr>
        <p:spPr>
          <a:xfrm>
            <a:off x="457200" y="277812"/>
            <a:ext cx="8229600" cy="11398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3000"/>
              <a:buFont typeface="Arial"/>
              <a:buNone/>
            </a:pPr>
            <a:r>
              <a:rPr b="1" i="0" lang="en-US" sz="3000" u="none">
                <a:solidFill>
                  <a:schemeClr val="dk2"/>
                </a:solidFill>
                <a:latin typeface="Arial"/>
                <a:ea typeface="Arial"/>
                <a:cs typeface="Arial"/>
                <a:sym typeface="Arial"/>
              </a:rPr>
              <a:t>Диаграмма классов: зависимость </a:t>
            </a:r>
            <a:endParaRPr/>
          </a:p>
        </p:txBody>
      </p:sp>
      <p:cxnSp>
        <p:nvCxnSpPr>
          <p:cNvPr id="633" name="Google Shape;633;p60"/>
          <p:cNvCxnSpPr/>
          <p:nvPr/>
        </p:nvCxnSpPr>
        <p:spPr>
          <a:xfrm>
            <a:off x="3276600" y="2708275"/>
            <a:ext cx="2233612" cy="0"/>
          </a:xfrm>
          <a:prstGeom prst="straightConnector1">
            <a:avLst/>
          </a:prstGeom>
          <a:noFill/>
          <a:ln cap="flat" cmpd="sng" w="28575">
            <a:solidFill>
              <a:schemeClr val="dk1"/>
            </a:solidFill>
            <a:prstDash val="solid"/>
            <a:miter lim="800000"/>
            <a:headEnd len="med" w="med" type="none"/>
            <a:tailEnd len="lg" w="lg" type="stealth"/>
          </a:ln>
        </p:spPr>
      </p:cxnSp>
      <p:sp>
        <p:nvSpPr>
          <p:cNvPr id="634" name="Google Shape;634;p60"/>
          <p:cNvSpPr txBox="1"/>
          <p:nvPr/>
        </p:nvSpPr>
        <p:spPr>
          <a:xfrm>
            <a:off x="1044575" y="2420937"/>
            <a:ext cx="2232025" cy="790575"/>
          </a:xfrm>
          <a:prstGeom prst="rect">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Arial"/>
              <a:buNone/>
            </a:pPr>
            <a:r>
              <a:rPr b="0" i="0" lang="en-US" sz="2400" u="none">
                <a:solidFill>
                  <a:schemeClr val="dk1"/>
                </a:solidFill>
                <a:latin typeface="Arial"/>
                <a:ea typeface="Arial"/>
                <a:cs typeface="Arial"/>
                <a:sym typeface="Arial"/>
              </a:rPr>
              <a:t>Класс А</a:t>
            </a:r>
            <a:endParaRPr/>
          </a:p>
        </p:txBody>
      </p:sp>
      <p:sp>
        <p:nvSpPr>
          <p:cNvPr id="635" name="Google Shape;635;p60"/>
          <p:cNvSpPr txBox="1"/>
          <p:nvPr/>
        </p:nvSpPr>
        <p:spPr>
          <a:xfrm>
            <a:off x="1044575" y="3211512"/>
            <a:ext cx="2232025" cy="790575"/>
          </a:xfrm>
          <a:prstGeom prst="rect">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636" name="Google Shape;636;p60"/>
          <p:cNvSpPr txBox="1"/>
          <p:nvPr/>
        </p:nvSpPr>
        <p:spPr>
          <a:xfrm>
            <a:off x="1044575" y="4003675"/>
            <a:ext cx="2232025" cy="790575"/>
          </a:xfrm>
          <a:prstGeom prst="rect">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637" name="Google Shape;637;p60"/>
          <p:cNvSpPr txBox="1"/>
          <p:nvPr/>
        </p:nvSpPr>
        <p:spPr>
          <a:xfrm>
            <a:off x="5508625" y="2420937"/>
            <a:ext cx="2232025" cy="790575"/>
          </a:xfrm>
          <a:prstGeom prst="rect">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Arial"/>
              <a:buNone/>
            </a:pPr>
            <a:r>
              <a:rPr b="0" i="0" lang="en-US" sz="2400" u="none">
                <a:solidFill>
                  <a:schemeClr val="dk1"/>
                </a:solidFill>
                <a:latin typeface="Arial"/>
                <a:ea typeface="Arial"/>
                <a:cs typeface="Arial"/>
                <a:sym typeface="Arial"/>
              </a:rPr>
              <a:t>Класс Б</a:t>
            </a:r>
            <a:endParaRPr/>
          </a:p>
        </p:txBody>
      </p:sp>
      <p:sp>
        <p:nvSpPr>
          <p:cNvPr id="638" name="Google Shape;638;p60"/>
          <p:cNvSpPr txBox="1"/>
          <p:nvPr/>
        </p:nvSpPr>
        <p:spPr>
          <a:xfrm>
            <a:off x="5508625" y="3211512"/>
            <a:ext cx="2232025" cy="790575"/>
          </a:xfrm>
          <a:prstGeom prst="rect">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639" name="Google Shape;639;p60"/>
          <p:cNvSpPr txBox="1"/>
          <p:nvPr/>
        </p:nvSpPr>
        <p:spPr>
          <a:xfrm>
            <a:off x="5508625" y="4003675"/>
            <a:ext cx="2232025" cy="790575"/>
          </a:xfrm>
          <a:prstGeom prst="rect">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640" name="Google Shape;640;p60"/>
          <p:cNvSpPr txBox="1"/>
          <p:nvPr/>
        </p:nvSpPr>
        <p:spPr>
          <a:xfrm>
            <a:off x="1763712" y="5327650"/>
            <a:ext cx="5480050" cy="54927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0"/>
              <a:buFont typeface="Arial"/>
              <a:buNone/>
            </a:pPr>
            <a:r>
              <a:rPr b="0" i="0" lang="en-US" sz="3000" u="none">
                <a:solidFill>
                  <a:schemeClr val="dk1"/>
                </a:solidFill>
                <a:latin typeface="Arial"/>
                <a:ea typeface="Arial"/>
                <a:cs typeface="Arial"/>
                <a:sym typeface="Arial"/>
              </a:rPr>
              <a:t>Класс_А зависит от Класса_Б</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5" name="Shape 645"/>
        <p:cNvGrpSpPr/>
        <p:nvPr/>
      </p:nvGrpSpPr>
      <p:grpSpPr>
        <a:xfrm>
          <a:off x="0" y="0"/>
          <a:ext cx="0" cy="0"/>
          <a:chOff x="0" y="0"/>
          <a:chExt cx="0" cy="0"/>
        </a:xfrm>
      </p:grpSpPr>
      <p:sp>
        <p:nvSpPr>
          <p:cNvPr id="646" name="Google Shape;646;p61"/>
          <p:cNvSpPr txBox="1"/>
          <p:nvPr/>
        </p:nvSpPr>
        <p:spPr>
          <a:xfrm>
            <a:off x="457200" y="6243637"/>
            <a:ext cx="874712"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ПрИС 2</a:t>
            </a:r>
            <a:endParaRPr/>
          </a:p>
        </p:txBody>
      </p:sp>
      <p:sp>
        <p:nvSpPr>
          <p:cNvPr id="647" name="Google Shape;647;p61"/>
          <p:cNvSpPr txBox="1"/>
          <p:nvPr/>
        </p:nvSpPr>
        <p:spPr>
          <a:xfrm>
            <a:off x="1476375" y="6248400"/>
            <a:ext cx="6624637"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Язык UML</a:t>
            </a:r>
            <a:endParaRPr/>
          </a:p>
        </p:txBody>
      </p:sp>
      <p:sp>
        <p:nvSpPr>
          <p:cNvPr id="648" name="Google Shape;648;p61"/>
          <p:cNvSpPr txBox="1"/>
          <p:nvPr/>
        </p:nvSpPr>
        <p:spPr>
          <a:xfrm>
            <a:off x="8172450" y="6243637"/>
            <a:ext cx="51435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Garamond"/>
              <a:buNone/>
            </a:pPr>
            <a:fld id="{00000000-1234-1234-1234-123412341234}" type="slidenum">
              <a:rPr b="0" i="0" lang="en-US" sz="1200" u="none">
                <a:solidFill>
                  <a:schemeClr val="dk1"/>
                </a:solidFill>
                <a:latin typeface="Garamond"/>
                <a:ea typeface="Garamond"/>
                <a:cs typeface="Garamond"/>
                <a:sym typeface="Garamond"/>
              </a:rPr>
              <a:t>‹#›</a:t>
            </a:fld>
            <a:endParaRPr/>
          </a:p>
        </p:txBody>
      </p:sp>
      <p:sp>
        <p:nvSpPr>
          <p:cNvPr id="649" name="Google Shape;649;p61"/>
          <p:cNvSpPr txBox="1"/>
          <p:nvPr>
            <p:ph type="title"/>
          </p:nvPr>
        </p:nvSpPr>
        <p:spPr>
          <a:xfrm>
            <a:off x="457200" y="277812"/>
            <a:ext cx="8229600" cy="11398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3000"/>
              <a:buFont typeface="Arial"/>
              <a:buNone/>
            </a:pPr>
            <a:r>
              <a:rPr b="1" i="0" lang="en-US" sz="3000" u="none">
                <a:solidFill>
                  <a:schemeClr val="dk2"/>
                </a:solidFill>
                <a:latin typeface="Arial"/>
                <a:ea typeface="Arial"/>
                <a:cs typeface="Arial"/>
                <a:sym typeface="Arial"/>
              </a:rPr>
              <a:t>Диаграмма классов: ассоциация</a:t>
            </a:r>
            <a:endParaRPr/>
          </a:p>
        </p:txBody>
      </p:sp>
      <p:cxnSp>
        <p:nvCxnSpPr>
          <p:cNvPr id="650" name="Google Shape;650;p61"/>
          <p:cNvCxnSpPr/>
          <p:nvPr/>
        </p:nvCxnSpPr>
        <p:spPr>
          <a:xfrm>
            <a:off x="2916237" y="3138487"/>
            <a:ext cx="3311525" cy="0"/>
          </a:xfrm>
          <a:prstGeom prst="straightConnector1">
            <a:avLst/>
          </a:prstGeom>
          <a:noFill/>
          <a:ln cap="flat" cmpd="sng" w="28575">
            <a:solidFill>
              <a:schemeClr val="dk1"/>
            </a:solidFill>
            <a:prstDash val="solid"/>
            <a:miter lim="800000"/>
            <a:headEnd len="med" w="med" type="none"/>
            <a:tailEnd len="med" w="med" type="none"/>
          </a:ln>
        </p:spPr>
      </p:cxnSp>
      <p:sp>
        <p:nvSpPr>
          <p:cNvPr id="651" name="Google Shape;651;p61"/>
          <p:cNvSpPr txBox="1"/>
          <p:nvPr/>
        </p:nvSpPr>
        <p:spPr>
          <a:xfrm>
            <a:off x="685800" y="2851150"/>
            <a:ext cx="2232025" cy="790575"/>
          </a:xfrm>
          <a:prstGeom prst="rect">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Arial"/>
              <a:buNone/>
            </a:pPr>
            <a:r>
              <a:rPr b="0" i="0" lang="en-US" sz="2400" u="none">
                <a:solidFill>
                  <a:schemeClr val="dk1"/>
                </a:solidFill>
                <a:latin typeface="Arial"/>
                <a:ea typeface="Arial"/>
                <a:cs typeface="Arial"/>
                <a:sym typeface="Arial"/>
              </a:rPr>
              <a:t>Класс А</a:t>
            </a:r>
            <a:endParaRPr/>
          </a:p>
        </p:txBody>
      </p:sp>
      <p:sp>
        <p:nvSpPr>
          <p:cNvPr id="652" name="Google Shape;652;p61"/>
          <p:cNvSpPr txBox="1"/>
          <p:nvPr/>
        </p:nvSpPr>
        <p:spPr>
          <a:xfrm>
            <a:off x="685800" y="3641725"/>
            <a:ext cx="2232025" cy="361950"/>
          </a:xfrm>
          <a:prstGeom prst="rect">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653" name="Google Shape;653;p61"/>
          <p:cNvSpPr txBox="1"/>
          <p:nvPr/>
        </p:nvSpPr>
        <p:spPr>
          <a:xfrm>
            <a:off x="685800" y="4003675"/>
            <a:ext cx="2232025" cy="361950"/>
          </a:xfrm>
          <a:prstGeom prst="rect">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654" name="Google Shape;654;p61"/>
          <p:cNvSpPr txBox="1"/>
          <p:nvPr/>
        </p:nvSpPr>
        <p:spPr>
          <a:xfrm>
            <a:off x="6227762" y="2851150"/>
            <a:ext cx="2232025" cy="790575"/>
          </a:xfrm>
          <a:prstGeom prst="rect">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Arial"/>
              <a:buNone/>
            </a:pPr>
            <a:r>
              <a:rPr b="0" i="0" lang="en-US" sz="2400" u="none">
                <a:solidFill>
                  <a:schemeClr val="dk1"/>
                </a:solidFill>
                <a:latin typeface="Arial"/>
                <a:ea typeface="Arial"/>
                <a:cs typeface="Arial"/>
                <a:sym typeface="Arial"/>
              </a:rPr>
              <a:t>Класс Б</a:t>
            </a:r>
            <a:endParaRPr/>
          </a:p>
        </p:txBody>
      </p:sp>
      <p:sp>
        <p:nvSpPr>
          <p:cNvPr id="655" name="Google Shape;655;p61"/>
          <p:cNvSpPr txBox="1"/>
          <p:nvPr/>
        </p:nvSpPr>
        <p:spPr>
          <a:xfrm>
            <a:off x="2989262" y="2706687"/>
            <a:ext cx="431800" cy="457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rPr b="0" i="0" lang="en-US" sz="2400" u="none">
                <a:solidFill>
                  <a:schemeClr val="dk1"/>
                </a:solidFill>
                <a:latin typeface="Arial"/>
                <a:ea typeface="Arial"/>
                <a:cs typeface="Arial"/>
                <a:sym typeface="Arial"/>
              </a:rPr>
              <a:t>1</a:t>
            </a:r>
            <a:endParaRPr/>
          </a:p>
        </p:txBody>
      </p:sp>
      <p:sp>
        <p:nvSpPr>
          <p:cNvPr id="656" name="Google Shape;656;p61"/>
          <p:cNvSpPr txBox="1"/>
          <p:nvPr/>
        </p:nvSpPr>
        <p:spPr>
          <a:xfrm>
            <a:off x="5868987" y="2706687"/>
            <a:ext cx="287337" cy="411162"/>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4000"/>
              <a:buFont typeface="Arial"/>
              <a:buNone/>
            </a:pPr>
            <a:r>
              <a:rPr b="0" baseline="-25000" i="0" lang="en-US" sz="4000" u="none">
                <a:solidFill>
                  <a:schemeClr val="dk1"/>
                </a:solidFill>
                <a:latin typeface="Arial"/>
                <a:ea typeface="Arial"/>
                <a:cs typeface="Arial"/>
                <a:sym typeface="Arial"/>
              </a:rPr>
              <a:t>*</a:t>
            </a:r>
            <a:endParaRPr/>
          </a:p>
        </p:txBody>
      </p:sp>
      <p:sp>
        <p:nvSpPr>
          <p:cNvPr id="657" name="Google Shape;657;p61"/>
          <p:cNvSpPr txBox="1"/>
          <p:nvPr/>
        </p:nvSpPr>
        <p:spPr>
          <a:xfrm>
            <a:off x="6227762" y="3643312"/>
            <a:ext cx="2232025" cy="361950"/>
          </a:xfrm>
          <a:prstGeom prst="rect">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658" name="Google Shape;658;p61"/>
          <p:cNvSpPr txBox="1"/>
          <p:nvPr/>
        </p:nvSpPr>
        <p:spPr>
          <a:xfrm>
            <a:off x="6227762" y="4003675"/>
            <a:ext cx="2232025" cy="361950"/>
          </a:xfrm>
          <a:prstGeom prst="rect">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2" name="Shape 662"/>
        <p:cNvGrpSpPr/>
        <p:nvPr/>
      </p:nvGrpSpPr>
      <p:grpSpPr>
        <a:xfrm>
          <a:off x="0" y="0"/>
          <a:ext cx="0" cy="0"/>
          <a:chOff x="0" y="0"/>
          <a:chExt cx="0" cy="0"/>
        </a:xfrm>
      </p:grpSpPr>
      <p:sp>
        <p:nvSpPr>
          <p:cNvPr id="663" name="Google Shape;663;p62"/>
          <p:cNvSpPr txBox="1"/>
          <p:nvPr/>
        </p:nvSpPr>
        <p:spPr>
          <a:xfrm>
            <a:off x="457200" y="6243637"/>
            <a:ext cx="874712"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ПрИС 2</a:t>
            </a:r>
            <a:endParaRPr/>
          </a:p>
        </p:txBody>
      </p:sp>
      <p:sp>
        <p:nvSpPr>
          <p:cNvPr id="664" name="Google Shape;664;p62"/>
          <p:cNvSpPr txBox="1"/>
          <p:nvPr/>
        </p:nvSpPr>
        <p:spPr>
          <a:xfrm>
            <a:off x="1476375" y="6248400"/>
            <a:ext cx="6624637"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Язык UML</a:t>
            </a:r>
            <a:endParaRPr/>
          </a:p>
        </p:txBody>
      </p:sp>
      <p:sp>
        <p:nvSpPr>
          <p:cNvPr id="665" name="Google Shape;665;p62"/>
          <p:cNvSpPr txBox="1"/>
          <p:nvPr/>
        </p:nvSpPr>
        <p:spPr>
          <a:xfrm>
            <a:off x="8172450" y="6243637"/>
            <a:ext cx="51435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Garamond"/>
              <a:buNone/>
            </a:pPr>
            <a:fld id="{00000000-1234-1234-1234-123412341234}" type="slidenum">
              <a:rPr b="0" i="0" lang="en-US" sz="1200" u="none">
                <a:solidFill>
                  <a:schemeClr val="dk1"/>
                </a:solidFill>
                <a:latin typeface="Garamond"/>
                <a:ea typeface="Garamond"/>
                <a:cs typeface="Garamond"/>
                <a:sym typeface="Garamond"/>
              </a:rPr>
              <a:t>‹#›</a:t>
            </a:fld>
            <a:endParaRPr/>
          </a:p>
        </p:txBody>
      </p:sp>
      <p:sp>
        <p:nvSpPr>
          <p:cNvPr id="666" name="Google Shape;666;p62"/>
          <p:cNvSpPr txBox="1"/>
          <p:nvPr>
            <p:ph type="title"/>
          </p:nvPr>
        </p:nvSpPr>
        <p:spPr>
          <a:xfrm>
            <a:off x="457200" y="277812"/>
            <a:ext cx="8229600" cy="11398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3000"/>
              <a:buFont typeface="Arial"/>
              <a:buNone/>
            </a:pPr>
            <a:r>
              <a:rPr b="1" i="0" lang="en-US" sz="3000" u="none">
                <a:solidFill>
                  <a:schemeClr val="dk2"/>
                </a:solidFill>
                <a:latin typeface="Arial"/>
                <a:ea typeface="Arial"/>
                <a:cs typeface="Arial"/>
                <a:sym typeface="Arial"/>
              </a:rPr>
              <a:t>Диаграмма классов: ассоциация</a:t>
            </a:r>
            <a:br>
              <a:rPr b="1" i="0" lang="en-US" sz="3000" u="none">
                <a:solidFill>
                  <a:schemeClr val="dk2"/>
                </a:solidFill>
                <a:latin typeface="Arial"/>
                <a:ea typeface="Arial"/>
                <a:cs typeface="Arial"/>
                <a:sym typeface="Arial"/>
              </a:rPr>
            </a:br>
            <a:r>
              <a:rPr b="1" i="0" lang="en-US" sz="3000" u="none">
                <a:solidFill>
                  <a:schemeClr val="dk2"/>
                </a:solidFill>
                <a:latin typeface="Arial"/>
                <a:ea typeface="Arial"/>
                <a:cs typeface="Arial"/>
                <a:sym typeface="Arial"/>
              </a:rPr>
              <a:t>Пример</a:t>
            </a:r>
            <a:endParaRPr/>
          </a:p>
        </p:txBody>
      </p:sp>
      <p:cxnSp>
        <p:nvCxnSpPr>
          <p:cNvPr id="667" name="Google Shape;667;p62"/>
          <p:cNvCxnSpPr/>
          <p:nvPr/>
        </p:nvCxnSpPr>
        <p:spPr>
          <a:xfrm>
            <a:off x="2916237" y="3141662"/>
            <a:ext cx="3311525" cy="0"/>
          </a:xfrm>
          <a:prstGeom prst="straightConnector1">
            <a:avLst/>
          </a:prstGeom>
          <a:noFill/>
          <a:ln cap="flat" cmpd="sng" w="28575">
            <a:solidFill>
              <a:schemeClr val="dk1"/>
            </a:solidFill>
            <a:prstDash val="solid"/>
            <a:miter lim="800000"/>
            <a:headEnd len="med" w="med" type="none"/>
            <a:tailEnd len="med" w="med" type="none"/>
          </a:ln>
        </p:spPr>
      </p:cxnSp>
      <p:sp>
        <p:nvSpPr>
          <p:cNvPr id="668" name="Google Shape;668;p62"/>
          <p:cNvSpPr txBox="1"/>
          <p:nvPr/>
        </p:nvSpPr>
        <p:spPr>
          <a:xfrm>
            <a:off x="684212" y="2852737"/>
            <a:ext cx="2232025" cy="790575"/>
          </a:xfrm>
          <a:prstGeom prst="rect">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Arial"/>
              <a:buNone/>
            </a:pPr>
            <a:r>
              <a:rPr b="0" i="0" lang="en-US" sz="2400" u="none">
                <a:solidFill>
                  <a:schemeClr val="dk1"/>
                </a:solidFill>
                <a:latin typeface="Arial"/>
                <a:ea typeface="Arial"/>
                <a:cs typeface="Arial"/>
                <a:sym typeface="Arial"/>
              </a:rPr>
              <a:t>Факультет</a:t>
            </a:r>
            <a:endParaRPr/>
          </a:p>
        </p:txBody>
      </p:sp>
      <p:sp>
        <p:nvSpPr>
          <p:cNvPr id="669" name="Google Shape;669;p62"/>
          <p:cNvSpPr txBox="1"/>
          <p:nvPr/>
        </p:nvSpPr>
        <p:spPr>
          <a:xfrm>
            <a:off x="684212" y="3643312"/>
            <a:ext cx="2232025" cy="361950"/>
          </a:xfrm>
          <a:prstGeom prst="rect">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670" name="Google Shape;670;p62"/>
          <p:cNvSpPr txBox="1"/>
          <p:nvPr/>
        </p:nvSpPr>
        <p:spPr>
          <a:xfrm>
            <a:off x="684212" y="4005262"/>
            <a:ext cx="2232025" cy="361950"/>
          </a:xfrm>
          <a:prstGeom prst="rect">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671" name="Google Shape;671;p62"/>
          <p:cNvSpPr txBox="1"/>
          <p:nvPr/>
        </p:nvSpPr>
        <p:spPr>
          <a:xfrm>
            <a:off x="6226175" y="2852737"/>
            <a:ext cx="2232025" cy="790575"/>
          </a:xfrm>
          <a:prstGeom prst="rect">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Arial"/>
              <a:buNone/>
            </a:pPr>
            <a:r>
              <a:rPr b="0" i="0" lang="en-US" sz="2400" u="none">
                <a:solidFill>
                  <a:schemeClr val="dk1"/>
                </a:solidFill>
                <a:latin typeface="Arial"/>
                <a:ea typeface="Arial"/>
                <a:cs typeface="Arial"/>
                <a:sym typeface="Arial"/>
              </a:rPr>
              <a:t>Студент</a:t>
            </a:r>
            <a:endParaRPr/>
          </a:p>
        </p:txBody>
      </p:sp>
      <p:sp>
        <p:nvSpPr>
          <p:cNvPr id="672" name="Google Shape;672;p62"/>
          <p:cNvSpPr txBox="1"/>
          <p:nvPr/>
        </p:nvSpPr>
        <p:spPr>
          <a:xfrm>
            <a:off x="2987675" y="2708275"/>
            <a:ext cx="431800" cy="457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rPr b="0" i="0" lang="en-US" sz="2400" u="none">
                <a:solidFill>
                  <a:schemeClr val="dk1"/>
                </a:solidFill>
                <a:latin typeface="Arial"/>
                <a:ea typeface="Arial"/>
                <a:cs typeface="Arial"/>
                <a:sym typeface="Arial"/>
              </a:rPr>
              <a:t>1</a:t>
            </a:r>
            <a:endParaRPr/>
          </a:p>
        </p:txBody>
      </p:sp>
      <p:sp>
        <p:nvSpPr>
          <p:cNvPr id="673" name="Google Shape;673;p62"/>
          <p:cNvSpPr txBox="1"/>
          <p:nvPr/>
        </p:nvSpPr>
        <p:spPr>
          <a:xfrm>
            <a:off x="5578475" y="2708275"/>
            <a:ext cx="863600" cy="411162"/>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2400"/>
              <a:buFont typeface="Arial"/>
              <a:buNone/>
            </a:pPr>
            <a:r>
              <a:rPr b="0" i="0" lang="en-US" sz="2400" u="none">
                <a:solidFill>
                  <a:schemeClr val="dk1"/>
                </a:solidFill>
                <a:latin typeface="Arial"/>
                <a:ea typeface="Arial"/>
                <a:cs typeface="Arial"/>
                <a:sym typeface="Arial"/>
              </a:rPr>
              <a:t>1..</a:t>
            </a:r>
            <a:r>
              <a:rPr b="0" baseline="-25000" i="0" lang="en-US" sz="4000" u="none">
                <a:solidFill>
                  <a:schemeClr val="dk1"/>
                </a:solidFill>
                <a:latin typeface="Arial"/>
                <a:ea typeface="Arial"/>
                <a:cs typeface="Arial"/>
                <a:sym typeface="Arial"/>
              </a:rPr>
              <a:t>*</a:t>
            </a:r>
            <a:endParaRPr/>
          </a:p>
        </p:txBody>
      </p:sp>
      <p:sp>
        <p:nvSpPr>
          <p:cNvPr id="674" name="Google Shape;674;p62"/>
          <p:cNvSpPr txBox="1"/>
          <p:nvPr/>
        </p:nvSpPr>
        <p:spPr>
          <a:xfrm>
            <a:off x="6226175" y="3644900"/>
            <a:ext cx="2232025" cy="361950"/>
          </a:xfrm>
          <a:prstGeom prst="rect">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675" name="Google Shape;675;p62"/>
          <p:cNvSpPr txBox="1"/>
          <p:nvPr/>
        </p:nvSpPr>
        <p:spPr>
          <a:xfrm>
            <a:off x="6226175" y="4005262"/>
            <a:ext cx="2232025" cy="361950"/>
          </a:xfrm>
          <a:prstGeom prst="rect">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676" name="Google Shape;676;p62"/>
          <p:cNvSpPr txBox="1"/>
          <p:nvPr/>
        </p:nvSpPr>
        <p:spPr>
          <a:xfrm>
            <a:off x="3908425" y="2709862"/>
            <a:ext cx="941387" cy="42703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200"/>
              <a:buFont typeface="Arial"/>
              <a:buNone/>
            </a:pPr>
            <a:r>
              <a:rPr b="0" i="0" lang="en-US" sz="2200" u="none">
                <a:solidFill>
                  <a:schemeClr val="dk1"/>
                </a:solidFill>
                <a:latin typeface="Arial"/>
                <a:ea typeface="Arial"/>
                <a:cs typeface="Arial"/>
                <a:sym typeface="Arial"/>
              </a:rPr>
              <a:t>учеба</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1" name="Shape 681"/>
        <p:cNvGrpSpPr/>
        <p:nvPr/>
      </p:nvGrpSpPr>
      <p:grpSpPr>
        <a:xfrm>
          <a:off x="0" y="0"/>
          <a:ext cx="0" cy="0"/>
          <a:chOff x="0" y="0"/>
          <a:chExt cx="0" cy="0"/>
        </a:xfrm>
      </p:grpSpPr>
      <p:sp>
        <p:nvSpPr>
          <p:cNvPr id="682" name="Google Shape;682;p63"/>
          <p:cNvSpPr txBox="1"/>
          <p:nvPr/>
        </p:nvSpPr>
        <p:spPr>
          <a:xfrm>
            <a:off x="457200" y="6243637"/>
            <a:ext cx="874712"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ПрИС 2</a:t>
            </a:r>
            <a:endParaRPr/>
          </a:p>
        </p:txBody>
      </p:sp>
      <p:sp>
        <p:nvSpPr>
          <p:cNvPr id="683" name="Google Shape;683;p63"/>
          <p:cNvSpPr txBox="1"/>
          <p:nvPr/>
        </p:nvSpPr>
        <p:spPr>
          <a:xfrm>
            <a:off x="1476375" y="6248400"/>
            <a:ext cx="6624637"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Язык UML</a:t>
            </a:r>
            <a:endParaRPr/>
          </a:p>
        </p:txBody>
      </p:sp>
      <p:sp>
        <p:nvSpPr>
          <p:cNvPr id="684" name="Google Shape;684;p63"/>
          <p:cNvSpPr txBox="1"/>
          <p:nvPr/>
        </p:nvSpPr>
        <p:spPr>
          <a:xfrm>
            <a:off x="8172450" y="6243637"/>
            <a:ext cx="51435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Garamond"/>
              <a:buNone/>
            </a:pPr>
            <a:fld id="{00000000-1234-1234-1234-123412341234}" type="slidenum">
              <a:rPr b="0" i="0" lang="en-US" sz="1200" u="none">
                <a:solidFill>
                  <a:schemeClr val="dk1"/>
                </a:solidFill>
                <a:latin typeface="Garamond"/>
                <a:ea typeface="Garamond"/>
                <a:cs typeface="Garamond"/>
                <a:sym typeface="Garamond"/>
              </a:rPr>
              <a:t>‹#›</a:t>
            </a:fld>
            <a:endParaRPr/>
          </a:p>
        </p:txBody>
      </p:sp>
      <p:sp>
        <p:nvSpPr>
          <p:cNvPr id="685" name="Google Shape;685;p63"/>
          <p:cNvSpPr txBox="1"/>
          <p:nvPr>
            <p:ph type="title"/>
          </p:nvPr>
        </p:nvSpPr>
        <p:spPr>
          <a:xfrm>
            <a:off x="457200" y="277812"/>
            <a:ext cx="8229600" cy="11398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3000"/>
              <a:buFont typeface="Arial"/>
              <a:buNone/>
            </a:pPr>
            <a:r>
              <a:rPr b="1" i="0" lang="en-US" sz="3000" u="none">
                <a:solidFill>
                  <a:schemeClr val="dk2"/>
                </a:solidFill>
                <a:latin typeface="Arial"/>
                <a:ea typeface="Arial"/>
                <a:cs typeface="Arial"/>
                <a:sym typeface="Arial"/>
              </a:rPr>
              <a:t>Диаграмма классов: ассоциация</a:t>
            </a:r>
            <a:endParaRPr/>
          </a:p>
        </p:txBody>
      </p:sp>
      <p:sp>
        <p:nvSpPr>
          <p:cNvPr id="686" name="Google Shape;686;p63"/>
          <p:cNvSpPr txBox="1"/>
          <p:nvPr/>
        </p:nvSpPr>
        <p:spPr>
          <a:xfrm>
            <a:off x="685800" y="1916112"/>
            <a:ext cx="2232025" cy="790575"/>
          </a:xfrm>
          <a:prstGeom prst="rect">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Arial"/>
              <a:buNone/>
            </a:pPr>
            <a:r>
              <a:rPr b="0" i="0" lang="en-US" sz="2400" u="none">
                <a:solidFill>
                  <a:schemeClr val="dk1"/>
                </a:solidFill>
                <a:latin typeface="Arial"/>
                <a:ea typeface="Arial"/>
                <a:cs typeface="Arial"/>
                <a:sym typeface="Arial"/>
              </a:rPr>
              <a:t>Класс А</a:t>
            </a:r>
            <a:endParaRPr/>
          </a:p>
        </p:txBody>
      </p:sp>
      <p:sp>
        <p:nvSpPr>
          <p:cNvPr id="687" name="Google Shape;687;p63"/>
          <p:cNvSpPr txBox="1"/>
          <p:nvPr/>
        </p:nvSpPr>
        <p:spPr>
          <a:xfrm>
            <a:off x="685800" y="2706687"/>
            <a:ext cx="2232025" cy="361950"/>
          </a:xfrm>
          <a:prstGeom prst="rect">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688" name="Google Shape;688;p63"/>
          <p:cNvSpPr txBox="1"/>
          <p:nvPr/>
        </p:nvSpPr>
        <p:spPr>
          <a:xfrm>
            <a:off x="685800" y="3068637"/>
            <a:ext cx="2232025" cy="361950"/>
          </a:xfrm>
          <a:prstGeom prst="rect">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689" name="Google Shape;689;p63"/>
          <p:cNvSpPr txBox="1"/>
          <p:nvPr/>
        </p:nvSpPr>
        <p:spPr>
          <a:xfrm>
            <a:off x="6227762" y="1916112"/>
            <a:ext cx="2232025" cy="790575"/>
          </a:xfrm>
          <a:prstGeom prst="rect">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Arial"/>
              <a:buNone/>
            </a:pPr>
            <a:r>
              <a:rPr b="0" i="0" lang="en-US" sz="2400" u="none">
                <a:solidFill>
                  <a:schemeClr val="dk1"/>
                </a:solidFill>
                <a:latin typeface="Arial"/>
                <a:ea typeface="Arial"/>
                <a:cs typeface="Arial"/>
                <a:sym typeface="Arial"/>
              </a:rPr>
              <a:t>Класс Б</a:t>
            </a:r>
            <a:endParaRPr/>
          </a:p>
        </p:txBody>
      </p:sp>
      <p:sp>
        <p:nvSpPr>
          <p:cNvPr id="690" name="Google Shape;690;p63"/>
          <p:cNvSpPr txBox="1"/>
          <p:nvPr/>
        </p:nvSpPr>
        <p:spPr>
          <a:xfrm>
            <a:off x="6227762" y="2708275"/>
            <a:ext cx="2232025" cy="361950"/>
          </a:xfrm>
          <a:prstGeom prst="rect">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691" name="Google Shape;691;p63"/>
          <p:cNvSpPr txBox="1"/>
          <p:nvPr/>
        </p:nvSpPr>
        <p:spPr>
          <a:xfrm>
            <a:off x="6227762" y="3068637"/>
            <a:ext cx="2232025" cy="361950"/>
          </a:xfrm>
          <a:prstGeom prst="rect">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692" name="Google Shape;692;p63"/>
          <p:cNvSpPr txBox="1"/>
          <p:nvPr/>
        </p:nvSpPr>
        <p:spPr>
          <a:xfrm>
            <a:off x="3635375" y="4159250"/>
            <a:ext cx="2232025" cy="790575"/>
          </a:xfrm>
          <a:prstGeom prst="rect">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Arial"/>
              <a:buNone/>
            </a:pPr>
            <a:r>
              <a:rPr b="0" i="0" lang="en-US" sz="2400" u="none">
                <a:solidFill>
                  <a:schemeClr val="dk1"/>
                </a:solidFill>
                <a:latin typeface="Arial"/>
                <a:ea typeface="Arial"/>
                <a:cs typeface="Arial"/>
                <a:sym typeface="Arial"/>
              </a:rPr>
              <a:t>Класс В</a:t>
            </a:r>
            <a:endParaRPr/>
          </a:p>
        </p:txBody>
      </p:sp>
      <p:sp>
        <p:nvSpPr>
          <p:cNvPr id="693" name="Google Shape;693;p63"/>
          <p:cNvSpPr txBox="1"/>
          <p:nvPr/>
        </p:nvSpPr>
        <p:spPr>
          <a:xfrm>
            <a:off x="3635375" y="4951412"/>
            <a:ext cx="2232025" cy="361950"/>
          </a:xfrm>
          <a:prstGeom prst="rect">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694" name="Google Shape;694;p63"/>
          <p:cNvSpPr txBox="1"/>
          <p:nvPr/>
        </p:nvSpPr>
        <p:spPr>
          <a:xfrm>
            <a:off x="3635375" y="5311775"/>
            <a:ext cx="2232025" cy="361950"/>
          </a:xfrm>
          <a:prstGeom prst="rect">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cxnSp>
        <p:nvCxnSpPr>
          <p:cNvPr id="695" name="Google Shape;695;p63"/>
          <p:cNvCxnSpPr/>
          <p:nvPr/>
        </p:nvCxnSpPr>
        <p:spPr>
          <a:xfrm>
            <a:off x="5076825" y="2319337"/>
            <a:ext cx="1150937" cy="0"/>
          </a:xfrm>
          <a:prstGeom prst="straightConnector1">
            <a:avLst/>
          </a:prstGeom>
          <a:noFill/>
          <a:ln cap="flat" cmpd="sng" w="25400">
            <a:solidFill>
              <a:schemeClr val="dk1"/>
            </a:solidFill>
            <a:prstDash val="solid"/>
            <a:miter lim="800000"/>
            <a:headEnd len="med" w="med" type="none"/>
            <a:tailEnd len="med" w="med" type="none"/>
          </a:ln>
        </p:spPr>
      </p:cxnSp>
      <p:sp>
        <p:nvSpPr>
          <p:cNvPr id="696" name="Google Shape;696;p63"/>
          <p:cNvSpPr/>
          <p:nvPr/>
        </p:nvSpPr>
        <p:spPr>
          <a:xfrm>
            <a:off x="4284662" y="1927225"/>
            <a:ext cx="792162" cy="792162"/>
          </a:xfrm>
          <a:prstGeom prst="diamond">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cxnSp>
        <p:nvCxnSpPr>
          <p:cNvPr id="697" name="Google Shape;697;p63"/>
          <p:cNvCxnSpPr/>
          <p:nvPr/>
        </p:nvCxnSpPr>
        <p:spPr>
          <a:xfrm rot="10800000">
            <a:off x="2916237" y="2319337"/>
            <a:ext cx="1368425" cy="0"/>
          </a:xfrm>
          <a:prstGeom prst="straightConnector1">
            <a:avLst/>
          </a:prstGeom>
          <a:noFill/>
          <a:ln cap="flat" cmpd="sng" w="25400">
            <a:solidFill>
              <a:schemeClr val="dk1"/>
            </a:solidFill>
            <a:prstDash val="solid"/>
            <a:miter lim="800000"/>
            <a:headEnd len="med" w="med" type="none"/>
            <a:tailEnd len="med" w="med" type="none"/>
          </a:ln>
        </p:spPr>
      </p:cxnSp>
      <p:cxnSp>
        <p:nvCxnSpPr>
          <p:cNvPr id="698" name="Google Shape;698;p63"/>
          <p:cNvCxnSpPr/>
          <p:nvPr/>
        </p:nvCxnSpPr>
        <p:spPr>
          <a:xfrm>
            <a:off x="4675187" y="2719387"/>
            <a:ext cx="0" cy="1439862"/>
          </a:xfrm>
          <a:prstGeom prst="straightConnector1">
            <a:avLst/>
          </a:prstGeom>
          <a:noFill/>
          <a:ln cap="flat" cmpd="sng" w="25400">
            <a:solidFill>
              <a:schemeClr val="dk1"/>
            </a:solidFill>
            <a:prstDash val="solid"/>
            <a:miter lim="800000"/>
            <a:headEnd len="med" w="med" type="none"/>
            <a:tailEnd len="med" w="med" type="none"/>
          </a:ln>
        </p:spPr>
      </p:cxn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2" name="Shape 702"/>
        <p:cNvGrpSpPr/>
        <p:nvPr/>
      </p:nvGrpSpPr>
      <p:grpSpPr>
        <a:xfrm>
          <a:off x="0" y="0"/>
          <a:ext cx="0" cy="0"/>
          <a:chOff x="0" y="0"/>
          <a:chExt cx="0" cy="0"/>
        </a:xfrm>
      </p:grpSpPr>
      <p:sp>
        <p:nvSpPr>
          <p:cNvPr id="703" name="Google Shape;703;p64"/>
          <p:cNvSpPr txBox="1"/>
          <p:nvPr/>
        </p:nvSpPr>
        <p:spPr>
          <a:xfrm>
            <a:off x="457200" y="6243637"/>
            <a:ext cx="874712"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ПрИС 2</a:t>
            </a:r>
            <a:endParaRPr/>
          </a:p>
        </p:txBody>
      </p:sp>
      <p:sp>
        <p:nvSpPr>
          <p:cNvPr id="704" name="Google Shape;704;p64"/>
          <p:cNvSpPr txBox="1"/>
          <p:nvPr/>
        </p:nvSpPr>
        <p:spPr>
          <a:xfrm>
            <a:off x="1476375" y="6248400"/>
            <a:ext cx="6624637"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Язык UML</a:t>
            </a:r>
            <a:endParaRPr/>
          </a:p>
        </p:txBody>
      </p:sp>
      <p:sp>
        <p:nvSpPr>
          <p:cNvPr id="705" name="Google Shape;705;p64"/>
          <p:cNvSpPr txBox="1"/>
          <p:nvPr/>
        </p:nvSpPr>
        <p:spPr>
          <a:xfrm>
            <a:off x="8172450" y="6243637"/>
            <a:ext cx="51435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Garamond"/>
              <a:buNone/>
            </a:pPr>
            <a:fld id="{00000000-1234-1234-1234-123412341234}" type="slidenum">
              <a:rPr b="0" i="0" lang="en-US" sz="1200" u="none">
                <a:solidFill>
                  <a:schemeClr val="dk1"/>
                </a:solidFill>
                <a:latin typeface="Garamond"/>
                <a:ea typeface="Garamond"/>
                <a:cs typeface="Garamond"/>
                <a:sym typeface="Garamond"/>
              </a:rPr>
              <a:t>‹#›</a:t>
            </a:fld>
            <a:endParaRPr/>
          </a:p>
        </p:txBody>
      </p:sp>
      <p:sp>
        <p:nvSpPr>
          <p:cNvPr id="706" name="Google Shape;706;p64"/>
          <p:cNvSpPr txBox="1"/>
          <p:nvPr>
            <p:ph type="title"/>
          </p:nvPr>
        </p:nvSpPr>
        <p:spPr>
          <a:xfrm>
            <a:off x="457200" y="277812"/>
            <a:ext cx="8229600" cy="11398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3000"/>
              <a:buFont typeface="Arial"/>
              <a:buNone/>
            </a:pPr>
            <a:r>
              <a:rPr b="1" i="0" lang="en-US" sz="3000" u="none">
                <a:solidFill>
                  <a:schemeClr val="dk2"/>
                </a:solidFill>
                <a:latin typeface="Arial"/>
                <a:ea typeface="Arial"/>
                <a:cs typeface="Arial"/>
                <a:sym typeface="Arial"/>
              </a:rPr>
              <a:t>Диаграмма классов: ассоциация</a:t>
            </a:r>
            <a:br>
              <a:rPr b="1" i="0" lang="en-US" sz="3000" u="none">
                <a:solidFill>
                  <a:schemeClr val="dk2"/>
                </a:solidFill>
                <a:latin typeface="Arial"/>
                <a:ea typeface="Arial"/>
                <a:cs typeface="Arial"/>
                <a:sym typeface="Arial"/>
              </a:rPr>
            </a:br>
            <a:r>
              <a:rPr b="1" i="0" lang="en-US" sz="3000" u="none">
                <a:solidFill>
                  <a:schemeClr val="dk2"/>
                </a:solidFill>
                <a:latin typeface="Arial"/>
                <a:ea typeface="Arial"/>
                <a:cs typeface="Arial"/>
                <a:sym typeface="Arial"/>
              </a:rPr>
              <a:t>Пример</a:t>
            </a:r>
            <a:endParaRPr/>
          </a:p>
        </p:txBody>
      </p:sp>
      <p:sp>
        <p:nvSpPr>
          <p:cNvPr id="707" name="Google Shape;707;p64"/>
          <p:cNvSpPr txBox="1"/>
          <p:nvPr/>
        </p:nvSpPr>
        <p:spPr>
          <a:xfrm>
            <a:off x="685800" y="2263775"/>
            <a:ext cx="2232025" cy="790575"/>
          </a:xfrm>
          <a:prstGeom prst="rect">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Arial"/>
              <a:buNone/>
            </a:pPr>
            <a:r>
              <a:rPr b="0" i="0" lang="en-US" sz="2400" u="none">
                <a:solidFill>
                  <a:schemeClr val="dk1"/>
                </a:solidFill>
                <a:latin typeface="Arial"/>
                <a:ea typeface="Arial"/>
                <a:cs typeface="Arial"/>
                <a:sym typeface="Arial"/>
              </a:rPr>
              <a:t>Студент</a:t>
            </a:r>
            <a:endParaRPr/>
          </a:p>
        </p:txBody>
      </p:sp>
      <p:sp>
        <p:nvSpPr>
          <p:cNvPr id="708" name="Google Shape;708;p64"/>
          <p:cNvSpPr txBox="1"/>
          <p:nvPr/>
        </p:nvSpPr>
        <p:spPr>
          <a:xfrm>
            <a:off x="685800" y="3054350"/>
            <a:ext cx="2232025" cy="361950"/>
          </a:xfrm>
          <a:prstGeom prst="rect">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709" name="Google Shape;709;p64"/>
          <p:cNvSpPr txBox="1"/>
          <p:nvPr/>
        </p:nvSpPr>
        <p:spPr>
          <a:xfrm>
            <a:off x="685800" y="3416300"/>
            <a:ext cx="2232025" cy="361950"/>
          </a:xfrm>
          <a:prstGeom prst="rect">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710" name="Google Shape;710;p64"/>
          <p:cNvSpPr txBox="1"/>
          <p:nvPr/>
        </p:nvSpPr>
        <p:spPr>
          <a:xfrm>
            <a:off x="6227762" y="2263775"/>
            <a:ext cx="2232025" cy="790575"/>
          </a:xfrm>
          <a:prstGeom prst="rect">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Arial"/>
              <a:buNone/>
            </a:pPr>
            <a:r>
              <a:rPr b="0" i="0" lang="en-US" sz="2400" u="none">
                <a:solidFill>
                  <a:schemeClr val="dk1"/>
                </a:solidFill>
                <a:latin typeface="Arial"/>
                <a:ea typeface="Arial"/>
                <a:cs typeface="Arial"/>
                <a:sym typeface="Arial"/>
              </a:rPr>
              <a:t>Предмет</a:t>
            </a:r>
            <a:endParaRPr/>
          </a:p>
        </p:txBody>
      </p:sp>
      <p:sp>
        <p:nvSpPr>
          <p:cNvPr id="711" name="Google Shape;711;p64"/>
          <p:cNvSpPr txBox="1"/>
          <p:nvPr/>
        </p:nvSpPr>
        <p:spPr>
          <a:xfrm>
            <a:off x="6227762" y="3055937"/>
            <a:ext cx="2232025" cy="361950"/>
          </a:xfrm>
          <a:prstGeom prst="rect">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712" name="Google Shape;712;p64"/>
          <p:cNvSpPr txBox="1"/>
          <p:nvPr/>
        </p:nvSpPr>
        <p:spPr>
          <a:xfrm>
            <a:off x="6227762" y="3416300"/>
            <a:ext cx="2232025" cy="361950"/>
          </a:xfrm>
          <a:prstGeom prst="rect">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713" name="Google Shape;713;p64"/>
          <p:cNvSpPr txBox="1"/>
          <p:nvPr/>
        </p:nvSpPr>
        <p:spPr>
          <a:xfrm>
            <a:off x="3635375" y="4506912"/>
            <a:ext cx="2232025" cy="790575"/>
          </a:xfrm>
          <a:prstGeom prst="rect">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Arial"/>
              <a:buNone/>
            </a:pPr>
            <a:r>
              <a:rPr b="0" i="0" lang="en-US" sz="2400" u="none">
                <a:solidFill>
                  <a:schemeClr val="dk1"/>
                </a:solidFill>
                <a:latin typeface="Arial"/>
                <a:ea typeface="Arial"/>
                <a:cs typeface="Arial"/>
                <a:sym typeface="Arial"/>
              </a:rPr>
              <a:t>Преподаватель</a:t>
            </a:r>
            <a:endParaRPr/>
          </a:p>
        </p:txBody>
      </p:sp>
      <p:sp>
        <p:nvSpPr>
          <p:cNvPr id="714" name="Google Shape;714;p64"/>
          <p:cNvSpPr txBox="1"/>
          <p:nvPr/>
        </p:nvSpPr>
        <p:spPr>
          <a:xfrm>
            <a:off x="3635375" y="5299075"/>
            <a:ext cx="2232025" cy="361950"/>
          </a:xfrm>
          <a:prstGeom prst="rect">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715" name="Google Shape;715;p64"/>
          <p:cNvSpPr txBox="1"/>
          <p:nvPr/>
        </p:nvSpPr>
        <p:spPr>
          <a:xfrm>
            <a:off x="3635375" y="5659437"/>
            <a:ext cx="2232025" cy="361950"/>
          </a:xfrm>
          <a:prstGeom prst="rect">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cxnSp>
        <p:nvCxnSpPr>
          <p:cNvPr id="716" name="Google Shape;716;p64"/>
          <p:cNvCxnSpPr/>
          <p:nvPr/>
        </p:nvCxnSpPr>
        <p:spPr>
          <a:xfrm>
            <a:off x="5076825" y="2667000"/>
            <a:ext cx="1150937" cy="0"/>
          </a:xfrm>
          <a:prstGeom prst="straightConnector1">
            <a:avLst/>
          </a:prstGeom>
          <a:noFill/>
          <a:ln cap="flat" cmpd="sng" w="25400">
            <a:solidFill>
              <a:schemeClr val="dk1"/>
            </a:solidFill>
            <a:prstDash val="solid"/>
            <a:miter lim="800000"/>
            <a:headEnd len="med" w="med" type="none"/>
            <a:tailEnd len="med" w="med" type="none"/>
          </a:ln>
        </p:spPr>
      </p:cxnSp>
      <p:sp>
        <p:nvSpPr>
          <p:cNvPr id="717" name="Google Shape;717;p64"/>
          <p:cNvSpPr/>
          <p:nvPr/>
        </p:nvSpPr>
        <p:spPr>
          <a:xfrm>
            <a:off x="4284662" y="2274887"/>
            <a:ext cx="792162" cy="792162"/>
          </a:xfrm>
          <a:prstGeom prst="diamond">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cxnSp>
        <p:nvCxnSpPr>
          <p:cNvPr id="718" name="Google Shape;718;p64"/>
          <p:cNvCxnSpPr/>
          <p:nvPr/>
        </p:nvCxnSpPr>
        <p:spPr>
          <a:xfrm rot="10800000">
            <a:off x="2916237" y="2667000"/>
            <a:ext cx="1368425" cy="0"/>
          </a:xfrm>
          <a:prstGeom prst="straightConnector1">
            <a:avLst/>
          </a:prstGeom>
          <a:noFill/>
          <a:ln cap="flat" cmpd="sng" w="25400">
            <a:solidFill>
              <a:schemeClr val="dk1"/>
            </a:solidFill>
            <a:prstDash val="solid"/>
            <a:miter lim="800000"/>
            <a:headEnd len="med" w="med" type="none"/>
            <a:tailEnd len="med" w="med" type="none"/>
          </a:ln>
        </p:spPr>
      </p:cxnSp>
      <p:cxnSp>
        <p:nvCxnSpPr>
          <p:cNvPr id="719" name="Google Shape;719;p64"/>
          <p:cNvCxnSpPr/>
          <p:nvPr/>
        </p:nvCxnSpPr>
        <p:spPr>
          <a:xfrm>
            <a:off x="4675187" y="3067050"/>
            <a:ext cx="0" cy="1439862"/>
          </a:xfrm>
          <a:prstGeom prst="straightConnector1">
            <a:avLst/>
          </a:prstGeom>
          <a:noFill/>
          <a:ln cap="flat" cmpd="sng" w="25400">
            <a:solidFill>
              <a:schemeClr val="dk1"/>
            </a:solidFill>
            <a:prstDash val="solid"/>
            <a:miter lim="800000"/>
            <a:headEnd len="med" w="med" type="none"/>
            <a:tailEnd len="med" w="med" type="none"/>
          </a:ln>
        </p:spPr>
      </p:cxnSp>
      <p:sp>
        <p:nvSpPr>
          <p:cNvPr id="720" name="Google Shape;720;p64"/>
          <p:cNvSpPr txBox="1"/>
          <p:nvPr/>
        </p:nvSpPr>
        <p:spPr>
          <a:xfrm>
            <a:off x="4119562" y="1874837"/>
            <a:ext cx="1193800" cy="42703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200"/>
              <a:buFont typeface="Arial"/>
              <a:buNone/>
            </a:pPr>
            <a:r>
              <a:rPr b="0" i="0" lang="en-US" sz="2200" u="none">
                <a:solidFill>
                  <a:schemeClr val="dk1"/>
                </a:solidFill>
                <a:latin typeface="Arial"/>
                <a:ea typeface="Arial"/>
                <a:cs typeface="Arial"/>
                <a:sym typeface="Arial"/>
              </a:rPr>
              <a:t>изучает</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3" name="Shape 143"/>
        <p:cNvGrpSpPr/>
        <p:nvPr/>
      </p:nvGrpSpPr>
      <p:grpSpPr>
        <a:xfrm>
          <a:off x="0" y="0"/>
          <a:ext cx="0" cy="0"/>
          <a:chOff x="0" y="0"/>
          <a:chExt cx="0" cy="0"/>
        </a:xfrm>
      </p:grpSpPr>
      <p:sp>
        <p:nvSpPr>
          <p:cNvPr id="144" name="Google Shape;144;p20"/>
          <p:cNvSpPr txBox="1"/>
          <p:nvPr>
            <p:ph type="ctrTitle"/>
          </p:nvPr>
        </p:nvSpPr>
        <p:spPr>
          <a:xfrm>
            <a:off x="914400" y="1524000"/>
            <a:ext cx="7623175" cy="1752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3800"/>
              <a:buFont typeface="Arial"/>
              <a:buNone/>
            </a:pPr>
            <a:r>
              <a:rPr b="1" i="0" lang="en-US" sz="3800" u="none">
                <a:solidFill>
                  <a:schemeClr val="dk2"/>
                </a:solidFill>
                <a:latin typeface="Arial"/>
                <a:ea typeface="Arial"/>
                <a:cs typeface="Arial"/>
                <a:sym typeface="Arial"/>
              </a:rPr>
              <a:t>Диаграммы языка UML</a:t>
            </a:r>
            <a:endParaRPr/>
          </a:p>
        </p:txBody>
      </p:sp>
      <p:sp>
        <p:nvSpPr>
          <p:cNvPr id="145" name="Google Shape;145;p20"/>
          <p:cNvSpPr txBox="1"/>
          <p:nvPr>
            <p:ph idx="1" type="subTitle"/>
          </p:nvPr>
        </p:nvSpPr>
        <p:spPr>
          <a:xfrm>
            <a:off x="1981200" y="3962400"/>
            <a:ext cx="6553200" cy="1752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820"/>
              <a:buNone/>
            </a:pPr>
            <a:r>
              <a:rPr b="0" i="0" lang="en-US" sz="2800" u="none">
                <a:solidFill>
                  <a:schemeClr val="dk1"/>
                </a:solidFill>
                <a:latin typeface="Arial"/>
                <a:ea typeface="Arial"/>
                <a:cs typeface="Arial"/>
                <a:sym typeface="Arial"/>
              </a:rPr>
              <a:t>Тема 1: Язык UML</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24" name="Shape 724"/>
        <p:cNvGrpSpPr/>
        <p:nvPr/>
      </p:nvGrpSpPr>
      <p:grpSpPr>
        <a:xfrm>
          <a:off x="0" y="0"/>
          <a:ext cx="0" cy="0"/>
          <a:chOff x="0" y="0"/>
          <a:chExt cx="0" cy="0"/>
        </a:xfrm>
      </p:grpSpPr>
      <p:sp>
        <p:nvSpPr>
          <p:cNvPr id="725" name="Google Shape;725;p65"/>
          <p:cNvSpPr txBox="1"/>
          <p:nvPr/>
        </p:nvSpPr>
        <p:spPr>
          <a:xfrm>
            <a:off x="457200" y="6243637"/>
            <a:ext cx="874712"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ПрИС 2</a:t>
            </a:r>
            <a:endParaRPr/>
          </a:p>
        </p:txBody>
      </p:sp>
      <p:sp>
        <p:nvSpPr>
          <p:cNvPr id="726" name="Google Shape;726;p65"/>
          <p:cNvSpPr txBox="1"/>
          <p:nvPr/>
        </p:nvSpPr>
        <p:spPr>
          <a:xfrm>
            <a:off x="1476375" y="6248400"/>
            <a:ext cx="6624637"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Язык UML</a:t>
            </a:r>
            <a:endParaRPr/>
          </a:p>
        </p:txBody>
      </p:sp>
      <p:sp>
        <p:nvSpPr>
          <p:cNvPr id="727" name="Google Shape;727;p65"/>
          <p:cNvSpPr txBox="1"/>
          <p:nvPr/>
        </p:nvSpPr>
        <p:spPr>
          <a:xfrm>
            <a:off x="8172450" y="6243637"/>
            <a:ext cx="51435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Garamond"/>
              <a:buNone/>
            </a:pPr>
            <a:fld id="{00000000-1234-1234-1234-123412341234}" type="slidenum">
              <a:rPr b="0" i="0" lang="en-US" sz="1200" u="none">
                <a:solidFill>
                  <a:schemeClr val="dk1"/>
                </a:solidFill>
                <a:latin typeface="Garamond"/>
                <a:ea typeface="Garamond"/>
                <a:cs typeface="Garamond"/>
                <a:sym typeface="Garamond"/>
              </a:rPr>
              <a:t>‹#›</a:t>
            </a:fld>
            <a:endParaRPr/>
          </a:p>
        </p:txBody>
      </p:sp>
      <p:sp>
        <p:nvSpPr>
          <p:cNvPr id="728" name="Google Shape;728;p65"/>
          <p:cNvSpPr txBox="1"/>
          <p:nvPr>
            <p:ph type="title"/>
          </p:nvPr>
        </p:nvSpPr>
        <p:spPr>
          <a:xfrm>
            <a:off x="457200" y="277812"/>
            <a:ext cx="8229600" cy="11398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3000"/>
              <a:buFont typeface="Arial"/>
              <a:buNone/>
            </a:pPr>
            <a:r>
              <a:rPr b="1" i="0" lang="en-US" sz="3000" u="none">
                <a:solidFill>
                  <a:schemeClr val="dk2"/>
                </a:solidFill>
                <a:latin typeface="Arial"/>
                <a:ea typeface="Arial"/>
                <a:cs typeface="Arial"/>
                <a:sym typeface="Arial"/>
              </a:rPr>
              <a:t>Диаграмма классов: агрегация</a:t>
            </a:r>
            <a:endParaRPr/>
          </a:p>
        </p:txBody>
      </p:sp>
      <p:cxnSp>
        <p:nvCxnSpPr>
          <p:cNvPr id="729" name="Google Shape;729;p65"/>
          <p:cNvCxnSpPr/>
          <p:nvPr/>
        </p:nvCxnSpPr>
        <p:spPr>
          <a:xfrm>
            <a:off x="2916237" y="2492375"/>
            <a:ext cx="2735262" cy="0"/>
          </a:xfrm>
          <a:prstGeom prst="straightConnector1">
            <a:avLst/>
          </a:prstGeom>
          <a:noFill/>
          <a:ln cap="flat" cmpd="sng" w="28575">
            <a:solidFill>
              <a:schemeClr val="dk1"/>
            </a:solidFill>
            <a:prstDash val="solid"/>
            <a:miter lim="800000"/>
            <a:headEnd len="med" w="med" type="none"/>
            <a:tailEnd len="med" w="med" type="none"/>
          </a:ln>
        </p:spPr>
      </p:cxnSp>
      <p:sp>
        <p:nvSpPr>
          <p:cNvPr id="730" name="Google Shape;730;p65"/>
          <p:cNvSpPr txBox="1"/>
          <p:nvPr/>
        </p:nvSpPr>
        <p:spPr>
          <a:xfrm>
            <a:off x="685800" y="2205037"/>
            <a:ext cx="2232025" cy="790575"/>
          </a:xfrm>
          <a:prstGeom prst="rect">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Arial"/>
              <a:buNone/>
            </a:pPr>
            <a:r>
              <a:rPr b="0" i="0" lang="en-US" sz="2400" u="none">
                <a:solidFill>
                  <a:schemeClr val="dk1"/>
                </a:solidFill>
                <a:latin typeface="Arial"/>
                <a:ea typeface="Arial"/>
                <a:cs typeface="Arial"/>
                <a:sym typeface="Arial"/>
              </a:rPr>
              <a:t>Класс А</a:t>
            </a:r>
            <a:endParaRPr/>
          </a:p>
        </p:txBody>
      </p:sp>
      <p:sp>
        <p:nvSpPr>
          <p:cNvPr id="731" name="Google Shape;731;p65"/>
          <p:cNvSpPr txBox="1"/>
          <p:nvPr/>
        </p:nvSpPr>
        <p:spPr>
          <a:xfrm>
            <a:off x="685800" y="2995612"/>
            <a:ext cx="2232025" cy="361950"/>
          </a:xfrm>
          <a:prstGeom prst="rect">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732" name="Google Shape;732;p65"/>
          <p:cNvSpPr txBox="1"/>
          <p:nvPr/>
        </p:nvSpPr>
        <p:spPr>
          <a:xfrm>
            <a:off x="685800" y="3357562"/>
            <a:ext cx="2232025" cy="361950"/>
          </a:xfrm>
          <a:prstGeom prst="rect">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733" name="Google Shape;733;p65"/>
          <p:cNvSpPr txBox="1"/>
          <p:nvPr/>
        </p:nvSpPr>
        <p:spPr>
          <a:xfrm>
            <a:off x="6227762" y="2205037"/>
            <a:ext cx="2232025" cy="790575"/>
          </a:xfrm>
          <a:prstGeom prst="rect">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Arial"/>
              <a:buNone/>
            </a:pPr>
            <a:r>
              <a:rPr b="0" i="0" lang="en-US" sz="2400" u="none">
                <a:solidFill>
                  <a:schemeClr val="dk1"/>
                </a:solidFill>
                <a:latin typeface="Arial"/>
                <a:ea typeface="Arial"/>
                <a:cs typeface="Arial"/>
                <a:sym typeface="Arial"/>
              </a:rPr>
              <a:t>Класс Б</a:t>
            </a:r>
            <a:endParaRPr/>
          </a:p>
        </p:txBody>
      </p:sp>
      <p:sp>
        <p:nvSpPr>
          <p:cNvPr id="734" name="Google Shape;734;p65"/>
          <p:cNvSpPr txBox="1"/>
          <p:nvPr/>
        </p:nvSpPr>
        <p:spPr>
          <a:xfrm>
            <a:off x="6227762" y="2997200"/>
            <a:ext cx="2232025" cy="361950"/>
          </a:xfrm>
          <a:prstGeom prst="rect">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735" name="Google Shape;735;p65"/>
          <p:cNvSpPr txBox="1"/>
          <p:nvPr/>
        </p:nvSpPr>
        <p:spPr>
          <a:xfrm>
            <a:off x="6227762" y="3357562"/>
            <a:ext cx="2232025" cy="361950"/>
          </a:xfrm>
          <a:prstGeom prst="rect">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736" name="Google Shape;736;p65"/>
          <p:cNvSpPr/>
          <p:nvPr/>
        </p:nvSpPr>
        <p:spPr>
          <a:xfrm>
            <a:off x="5635625" y="2374900"/>
            <a:ext cx="576262" cy="217487"/>
          </a:xfrm>
          <a:prstGeom prst="diamond">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cxnSp>
        <p:nvCxnSpPr>
          <p:cNvPr id="737" name="Google Shape;737;p65"/>
          <p:cNvCxnSpPr/>
          <p:nvPr/>
        </p:nvCxnSpPr>
        <p:spPr>
          <a:xfrm>
            <a:off x="2914650" y="4578350"/>
            <a:ext cx="2735262" cy="0"/>
          </a:xfrm>
          <a:prstGeom prst="straightConnector1">
            <a:avLst/>
          </a:prstGeom>
          <a:noFill/>
          <a:ln cap="flat" cmpd="sng" w="28575">
            <a:solidFill>
              <a:schemeClr val="dk1"/>
            </a:solidFill>
            <a:prstDash val="solid"/>
            <a:miter lim="800000"/>
            <a:headEnd len="med" w="med" type="none"/>
            <a:tailEnd len="med" w="med" type="none"/>
          </a:ln>
        </p:spPr>
      </p:cxnSp>
      <p:sp>
        <p:nvSpPr>
          <p:cNvPr id="738" name="Google Shape;738;p65"/>
          <p:cNvSpPr txBox="1"/>
          <p:nvPr/>
        </p:nvSpPr>
        <p:spPr>
          <a:xfrm>
            <a:off x="684212" y="4291012"/>
            <a:ext cx="2232025" cy="790575"/>
          </a:xfrm>
          <a:prstGeom prst="rect">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Arial"/>
              <a:buNone/>
            </a:pPr>
            <a:r>
              <a:rPr b="0" i="0" lang="en-US" sz="2400" u="none">
                <a:solidFill>
                  <a:schemeClr val="dk1"/>
                </a:solidFill>
                <a:latin typeface="Arial"/>
                <a:ea typeface="Arial"/>
                <a:cs typeface="Arial"/>
                <a:sym typeface="Arial"/>
              </a:rPr>
              <a:t>Часть</a:t>
            </a:r>
            <a:endParaRPr/>
          </a:p>
        </p:txBody>
      </p:sp>
      <p:sp>
        <p:nvSpPr>
          <p:cNvPr id="739" name="Google Shape;739;p65"/>
          <p:cNvSpPr txBox="1"/>
          <p:nvPr/>
        </p:nvSpPr>
        <p:spPr>
          <a:xfrm>
            <a:off x="684212" y="5081587"/>
            <a:ext cx="2232025" cy="361950"/>
          </a:xfrm>
          <a:prstGeom prst="rect">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740" name="Google Shape;740;p65"/>
          <p:cNvSpPr txBox="1"/>
          <p:nvPr/>
        </p:nvSpPr>
        <p:spPr>
          <a:xfrm>
            <a:off x="684212" y="5443537"/>
            <a:ext cx="2232025" cy="361950"/>
          </a:xfrm>
          <a:prstGeom prst="rect">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741" name="Google Shape;741;p65"/>
          <p:cNvSpPr txBox="1"/>
          <p:nvPr/>
        </p:nvSpPr>
        <p:spPr>
          <a:xfrm>
            <a:off x="6226175" y="4291012"/>
            <a:ext cx="2232025" cy="790575"/>
          </a:xfrm>
          <a:prstGeom prst="rect">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Arial"/>
              <a:buNone/>
            </a:pPr>
            <a:r>
              <a:rPr b="0" i="0" lang="en-US" sz="2400" u="none">
                <a:solidFill>
                  <a:schemeClr val="dk1"/>
                </a:solidFill>
                <a:latin typeface="Arial"/>
                <a:ea typeface="Arial"/>
                <a:cs typeface="Arial"/>
                <a:sym typeface="Arial"/>
              </a:rPr>
              <a:t>Целое</a:t>
            </a:r>
            <a:endParaRPr/>
          </a:p>
        </p:txBody>
      </p:sp>
      <p:sp>
        <p:nvSpPr>
          <p:cNvPr id="742" name="Google Shape;742;p65"/>
          <p:cNvSpPr txBox="1"/>
          <p:nvPr/>
        </p:nvSpPr>
        <p:spPr>
          <a:xfrm>
            <a:off x="6226175" y="5083175"/>
            <a:ext cx="2232025" cy="361950"/>
          </a:xfrm>
          <a:prstGeom prst="rect">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743" name="Google Shape;743;p65"/>
          <p:cNvSpPr txBox="1"/>
          <p:nvPr/>
        </p:nvSpPr>
        <p:spPr>
          <a:xfrm>
            <a:off x="6226175" y="5443537"/>
            <a:ext cx="2232025" cy="361950"/>
          </a:xfrm>
          <a:prstGeom prst="rect">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744" name="Google Shape;744;p65"/>
          <p:cNvSpPr/>
          <p:nvPr/>
        </p:nvSpPr>
        <p:spPr>
          <a:xfrm>
            <a:off x="5634037" y="4460875"/>
            <a:ext cx="576262" cy="217487"/>
          </a:xfrm>
          <a:prstGeom prst="diamond">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37"/>
                                        </p:tgtEl>
                                        <p:attrNameLst>
                                          <p:attrName>style.visibility</p:attrName>
                                        </p:attrNameLst>
                                      </p:cBhvr>
                                      <p:to>
                                        <p:strVal val="visible"/>
                                      </p:to>
                                    </p:set>
                                    <p:animEffect filter="fade" transition="in">
                                      <p:cBhvr>
                                        <p:cTn dur="500"/>
                                        <p:tgtEl>
                                          <p:spTgt spid="737"/>
                                        </p:tgtEl>
                                      </p:cBhvr>
                                    </p:animEffect>
                                  </p:childTnLst>
                                </p:cTn>
                              </p:par>
                              <p:par>
                                <p:cTn fill="hold" nodeType="withEffect" presetClass="entr" presetID="10" presetSubtype="0">
                                  <p:stCondLst>
                                    <p:cond delay="0"/>
                                  </p:stCondLst>
                                  <p:childTnLst>
                                    <p:set>
                                      <p:cBhvr>
                                        <p:cTn dur="1" fill="hold">
                                          <p:stCondLst>
                                            <p:cond delay="0"/>
                                          </p:stCondLst>
                                        </p:cTn>
                                        <p:tgtEl>
                                          <p:spTgt spid="738"/>
                                        </p:tgtEl>
                                        <p:attrNameLst>
                                          <p:attrName>style.visibility</p:attrName>
                                        </p:attrNameLst>
                                      </p:cBhvr>
                                      <p:to>
                                        <p:strVal val="visible"/>
                                      </p:to>
                                    </p:set>
                                    <p:animEffect filter="fade" transition="in">
                                      <p:cBhvr>
                                        <p:cTn dur="500"/>
                                        <p:tgtEl>
                                          <p:spTgt spid="738"/>
                                        </p:tgtEl>
                                      </p:cBhvr>
                                    </p:animEffect>
                                  </p:childTnLst>
                                </p:cTn>
                              </p:par>
                              <p:par>
                                <p:cTn fill="hold" nodeType="withEffect" presetClass="entr" presetID="10" presetSubtype="0">
                                  <p:stCondLst>
                                    <p:cond delay="0"/>
                                  </p:stCondLst>
                                  <p:childTnLst>
                                    <p:set>
                                      <p:cBhvr>
                                        <p:cTn dur="1" fill="hold">
                                          <p:stCondLst>
                                            <p:cond delay="0"/>
                                          </p:stCondLst>
                                        </p:cTn>
                                        <p:tgtEl>
                                          <p:spTgt spid="739"/>
                                        </p:tgtEl>
                                        <p:attrNameLst>
                                          <p:attrName>style.visibility</p:attrName>
                                        </p:attrNameLst>
                                      </p:cBhvr>
                                      <p:to>
                                        <p:strVal val="visible"/>
                                      </p:to>
                                    </p:set>
                                    <p:animEffect filter="fade" transition="in">
                                      <p:cBhvr>
                                        <p:cTn dur="500"/>
                                        <p:tgtEl>
                                          <p:spTgt spid="739"/>
                                        </p:tgtEl>
                                      </p:cBhvr>
                                    </p:animEffect>
                                  </p:childTnLst>
                                </p:cTn>
                              </p:par>
                              <p:par>
                                <p:cTn fill="hold" nodeType="withEffect" presetClass="entr" presetID="10" presetSubtype="0">
                                  <p:stCondLst>
                                    <p:cond delay="0"/>
                                  </p:stCondLst>
                                  <p:childTnLst>
                                    <p:set>
                                      <p:cBhvr>
                                        <p:cTn dur="1" fill="hold">
                                          <p:stCondLst>
                                            <p:cond delay="0"/>
                                          </p:stCondLst>
                                        </p:cTn>
                                        <p:tgtEl>
                                          <p:spTgt spid="740"/>
                                        </p:tgtEl>
                                        <p:attrNameLst>
                                          <p:attrName>style.visibility</p:attrName>
                                        </p:attrNameLst>
                                      </p:cBhvr>
                                      <p:to>
                                        <p:strVal val="visible"/>
                                      </p:to>
                                    </p:set>
                                    <p:animEffect filter="fade" transition="in">
                                      <p:cBhvr>
                                        <p:cTn dur="500"/>
                                        <p:tgtEl>
                                          <p:spTgt spid="740"/>
                                        </p:tgtEl>
                                      </p:cBhvr>
                                    </p:animEffect>
                                  </p:childTnLst>
                                </p:cTn>
                              </p:par>
                              <p:par>
                                <p:cTn fill="hold" nodeType="withEffect" presetClass="entr" presetID="10" presetSubtype="0">
                                  <p:stCondLst>
                                    <p:cond delay="0"/>
                                  </p:stCondLst>
                                  <p:childTnLst>
                                    <p:set>
                                      <p:cBhvr>
                                        <p:cTn dur="1" fill="hold">
                                          <p:stCondLst>
                                            <p:cond delay="0"/>
                                          </p:stCondLst>
                                        </p:cTn>
                                        <p:tgtEl>
                                          <p:spTgt spid="741"/>
                                        </p:tgtEl>
                                        <p:attrNameLst>
                                          <p:attrName>style.visibility</p:attrName>
                                        </p:attrNameLst>
                                      </p:cBhvr>
                                      <p:to>
                                        <p:strVal val="visible"/>
                                      </p:to>
                                    </p:set>
                                    <p:animEffect filter="fade" transition="in">
                                      <p:cBhvr>
                                        <p:cTn dur="500"/>
                                        <p:tgtEl>
                                          <p:spTgt spid="741"/>
                                        </p:tgtEl>
                                      </p:cBhvr>
                                    </p:animEffect>
                                  </p:childTnLst>
                                </p:cTn>
                              </p:par>
                              <p:par>
                                <p:cTn fill="hold" nodeType="withEffect" presetClass="entr" presetID="10" presetSubtype="0">
                                  <p:stCondLst>
                                    <p:cond delay="0"/>
                                  </p:stCondLst>
                                  <p:childTnLst>
                                    <p:set>
                                      <p:cBhvr>
                                        <p:cTn dur="1" fill="hold">
                                          <p:stCondLst>
                                            <p:cond delay="0"/>
                                          </p:stCondLst>
                                        </p:cTn>
                                        <p:tgtEl>
                                          <p:spTgt spid="742"/>
                                        </p:tgtEl>
                                        <p:attrNameLst>
                                          <p:attrName>style.visibility</p:attrName>
                                        </p:attrNameLst>
                                      </p:cBhvr>
                                      <p:to>
                                        <p:strVal val="visible"/>
                                      </p:to>
                                    </p:set>
                                    <p:animEffect filter="fade" transition="in">
                                      <p:cBhvr>
                                        <p:cTn dur="500"/>
                                        <p:tgtEl>
                                          <p:spTgt spid="742"/>
                                        </p:tgtEl>
                                      </p:cBhvr>
                                    </p:animEffect>
                                  </p:childTnLst>
                                </p:cTn>
                              </p:par>
                              <p:par>
                                <p:cTn fill="hold" nodeType="withEffect" presetClass="entr" presetID="10" presetSubtype="0">
                                  <p:stCondLst>
                                    <p:cond delay="0"/>
                                  </p:stCondLst>
                                  <p:childTnLst>
                                    <p:set>
                                      <p:cBhvr>
                                        <p:cTn dur="1" fill="hold">
                                          <p:stCondLst>
                                            <p:cond delay="0"/>
                                          </p:stCondLst>
                                        </p:cTn>
                                        <p:tgtEl>
                                          <p:spTgt spid="743"/>
                                        </p:tgtEl>
                                        <p:attrNameLst>
                                          <p:attrName>style.visibility</p:attrName>
                                        </p:attrNameLst>
                                      </p:cBhvr>
                                      <p:to>
                                        <p:strVal val="visible"/>
                                      </p:to>
                                    </p:set>
                                    <p:animEffect filter="fade" transition="in">
                                      <p:cBhvr>
                                        <p:cTn dur="500"/>
                                        <p:tgtEl>
                                          <p:spTgt spid="743"/>
                                        </p:tgtEl>
                                      </p:cBhvr>
                                    </p:animEffect>
                                  </p:childTnLst>
                                </p:cTn>
                              </p:par>
                              <p:par>
                                <p:cTn fill="hold" nodeType="withEffect" presetClass="entr" presetID="10" presetSubtype="0">
                                  <p:stCondLst>
                                    <p:cond delay="0"/>
                                  </p:stCondLst>
                                  <p:childTnLst>
                                    <p:set>
                                      <p:cBhvr>
                                        <p:cTn dur="1" fill="hold">
                                          <p:stCondLst>
                                            <p:cond delay="0"/>
                                          </p:stCondLst>
                                        </p:cTn>
                                        <p:tgtEl>
                                          <p:spTgt spid="744"/>
                                        </p:tgtEl>
                                        <p:attrNameLst>
                                          <p:attrName>style.visibility</p:attrName>
                                        </p:attrNameLst>
                                      </p:cBhvr>
                                      <p:to>
                                        <p:strVal val="visible"/>
                                      </p:to>
                                    </p:set>
                                    <p:animEffect filter="fade" transition="in">
                                      <p:cBhvr>
                                        <p:cTn dur="500"/>
                                        <p:tgtEl>
                                          <p:spTgt spid="74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9" name="Shape 749"/>
        <p:cNvGrpSpPr/>
        <p:nvPr/>
      </p:nvGrpSpPr>
      <p:grpSpPr>
        <a:xfrm>
          <a:off x="0" y="0"/>
          <a:ext cx="0" cy="0"/>
          <a:chOff x="0" y="0"/>
          <a:chExt cx="0" cy="0"/>
        </a:xfrm>
      </p:grpSpPr>
      <p:sp>
        <p:nvSpPr>
          <p:cNvPr id="750" name="Google Shape;750;p66"/>
          <p:cNvSpPr txBox="1"/>
          <p:nvPr/>
        </p:nvSpPr>
        <p:spPr>
          <a:xfrm>
            <a:off x="457200" y="6243637"/>
            <a:ext cx="874712"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ПрИС 2</a:t>
            </a:r>
            <a:endParaRPr/>
          </a:p>
        </p:txBody>
      </p:sp>
      <p:sp>
        <p:nvSpPr>
          <p:cNvPr id="751" name="Google Shape;751;p66"/>
          <p:cNvSpPr txBox="1"/>
          <p:nvPr/>
        </p:nvSpPr>
        <p:spPr>
          <a:xfrm>
            <a:off x="1476375" y="6248400"/>
            <a:ext cx="6624637"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Язык UML</a:t>
            </a:r>
            <a:endParaRPr/>
          </a:p>
        </p:txBody>
      </p:sp>
      <p:sp>
        <p:nvSpPr>
          <p:cNvPr id="752" name="Google Shape;752;p66"/>
          <p:cNvSpPr txBox="1"/>
          <p:nvPr/>
        </p:nvSpPr>
        <p:spPr>
          <a:xfrm>
            <a:off x="8172450" y="6243637"/>
            <a:ext cx="51435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Garamond"/>
              <a:buNone/>
            </a:pPr>
            <a:fld id="{00000000-1234-1234-1234-123412341234}" type="slidenum">
              <a:rPr b="0" i="0" lang="en-US" sz="1200" u="none">
                <a:solidFill>
                  <a:schemeClr val="dk1"/>
                </a:solidFill>
                <a:latin typeface="Garamond"/>
                <a:ea typeface="Garamond"/>
                <a:cs typeface="Garamond"/>
                <a:sym typeface="Garamond"/>
              </a:rPr>
              <a:t>‹#›</a:t>
            </a:fld>
            <a:endParaRPr/>
          </a:p>
        </p:txBody>
      </p:sp>
      <p:sp>
        <p:nvSpPr>
          <p:cNvPr id="753" name="Google Shape;753;p66"/>
          <p:cNvSpPr txBox="1"/>
          <p:nvPr>
            <p:ph type="title"/>
          </p:nvPr>
        </p:nvSpPr>
        <p:spPr>
          <a:xfrm>
            <a:off x="457200" y="277812"/>
            <a:ext cx="8229600" cy="11398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3000"/>
              <a:buFont typeface="Arial"/>
              <a:buNone/>
            </a:pPr>
            <a:r>
              <a:rPr b="1" i="0" lang="en-US" sz="3000" u="none">
                <a:solidFill>
                  <a:schemeClr val="dk2"/>
                </a:solidFill>
                <a:latin typeface="Arial"/>
                <a:ea typeface="Arial"/>
                <a:cs typeface="Arial"/>
                <a:sym typeface="Arial"/>
              </a:rPr>
              <a:t>Диаграмма классов: агрегация</a:t>
            </a:r>
            <a:br>
              <a:rPr b="1" i="0" lang="en-US" sz="3000" u="none">
                <a:solidFill>
                  <a:schemeClr val="dk2"/>
                </a:solidFill>
                <a:latin typeface="Arial"/>
                <a:ea typeface="Arial"/>
                <a:cs typeface="Arial"/>
                <a:sym typeface="Arial"/>
              </a:rPr>
            </a:br>
            <a:r>
              <a:rPr b="1" i="0" lang="en-US" sz="3000" u="none">
                <a:solidFill>
                  <a:schemeClr val="dk2"/>
                </a:solidFill>
                <a:latin typeface="Arial"/>
                <a:ea typeface="Arial"/>
                <a:cs typeface="Arial"/>
                <a:sym typeface="Arial"/>
              </a:rPr>
              <a:t>Пример</a:t>
            </a:r>
            <a:endParaRPr/>
          </a:p>
        </p:txBody>
      </p:sp>
      <p:cxnSp>
        <p:nvCxnSpPr>
          <p:cNvPr id="754" name="Google Shape;754;p66"/>
          <p:cNvCxnSpPr/>
          <p:nvPr/>
        </p:nvCxnSpPr>
        <p:spPr>
          <a:xfrm>
            <a:off x="2916237" y="3138487"/>
            <a:ext cx="2735262" cy="0"/>
          </a:xfrm>
          <a:prstGeom prst="straightConnector1">
            <a:avLst/>
          </a:prstGeom>
          <a:noFill/>
          <a:ln cap="flat" cmpd="sng" w="28575">
            <a:solidFill>
              <a:schemeClr val="dk1"/>
            </a:solidFill>
            <a:prstDash val="solid"/>
            <a:miter lim="800000"/>
            <a:headEnd len="med" w="med" type="none"/>
            <a:tailEnd len="med" w="med" type="none"/>
          </a:ln>
        </p:spPr>
      </p:cxnSp>
      <p:sp>
        <p:nvSpPr>
          <p:cNvPr id="755" name="Google Shape;755;p66"/>
          <p:cNvSpPr txBox="1"/>
          <p:nvPr/>
        </p:nvSpPr>
        <p:spPr>
          <a:xfrm>
            <a:off x="685800" y="2851150"/>
            <a:ext cx="2232025" cy="790575"/>
          </a:xfrm>
          <a:prstGeom prst="rect">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Arial"/>
              <a:buNone/>
            </a:pPr>
            <a:r>
              <a:rPr b="0" i="0" lang="en-US" sz="2400" u="none">
                <a:solidFill>
                  <a:schemeClr val="dk1"/>
                </a:solidFill>
                <a:latin typeface="Arial"/>
                <a:ea typeface="Arial"/>
                <a:cs typeface="Arial"/>
                <a:sym typeface="Arial"/>
              </a:rPr>
              <a:t>Процессор</a:t>
            </a:r>
            <a:endParaRPr/>
          </a:p>
        </p:txBody>
      </p:sp>
      <p:sp>
        <p:nvSpPr>
          <p:cNvPr id="756" name="Google Shape;756;p66"/>
          <p:cNvSpPr txBox="1"/>
          <p:nvPr/>
        </p:nvSpPr>
        <p:spPr>
          <a:xfrm>
            <a:off x="685800" y="3641725"/>
            <a:ext cx="2232025" cy="361950"/>
          </a:xfrm>
          <a:prstGeom prst="rect">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757" name="Google Shape;757;p66"/>
          <p:cNvSpPr txBox="1"/>
          <p:nvPr/>
        </p:nvSpPr>
        <p:spPr>
          <a:xfrm>
            <a:off x="685800" y="4003675"/>
            <a:ext cx="2232025" cy="361950"/>
          </a:xfrm>
          <a:prstGeom prst="rect">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758" name="Google Shape;758;p66"/>
          <p:cNvSpPr txBox="1"/>
          <p:nvPr/>
        </p:nvSpPr>
        <p:spPr>
          <a:xfrm>
            <a:off x="6227762" y="2851150"/>
            <a:ext cx="2232025" cy="790575"/>
          </a:xfrm>
          <a:prstGeom prst="rect">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Arial"/>
              <a:buNone/>
            </a:pPr>
            <a:r>
              <a:rPr b="0" i="0" lang="en-US" sz="2400" u="none">
                <a:solidFill>
                  <a:schemeClr val="dk1"/>
                </a:solidFill>
                <a:latin typeface="Arial"/>
                <a:ea typeface="Arial"/>
                <a:cs typeface="Arial"/>
                <a:sym typeface="Arial"/>
              </a:rPr>
              <a:t>Компьютер</a:t>
            </a:r>
            <a:endParaRPr/>
          </a:p>
        </p:txBody>
      </p:sp>
      <p:sp>
        <p:nvSpPr>
          <p:cNvPr id="759" name="Google Shape;759;p66"/>
          <p:cNvSpPr txBox="1"/>
          <p:nvPr/>
        </p:nvSpPr>
        <p:spPr>
          <a:xfrm>
            <a:off x="6227762" y="3643312"/>
            <a:ext cx="2232025" cy="361950"/>
          </a:xfrm>
          <a:prstGeom prst="rect">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760" name="Google Shape;760;p66"/>
          <p:cNvSpPr txBox="1"/>
          <p:nvPr/>
        </p:nvSpPr>
        <p:spPr>
          <a:xfrm>
            <a:off x="6227762" y="4003675"/>
            <a:ext cx="2232025" cy="361950"/>
          </a:xfrm>
          <a:prstGeom prst="rect">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761" name="Google Shape;761;p66"/>
          <p:cNvSpPr/>
          <p:nvPr/>
        </p:nvSpPr>
        <p:spPr>
          <a:xfrm>
            <a:off x="5635625" y="3021012"/>
            <a:ext cx="576262" cy="217487"/>
          </a:xfrm>
          <a:prstGeom prst="diamond">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65" name="Shape 765"/>
        <p:cNvGrpSpPr/>
        <p:nvPr/>
      </p:nvGrpSpPr>
      <p:grpSpPr>
        <a:xfrm>
          <a:off x="0" y="0"/>
          <a:ext cx="0" cy="0"/>
          <a:chOff x="0" y="0"/>
          <a:chExt cx="0" cy="0"/>
        </a:xfrm>
      </p:grpSpPr>
      <p:sp>
        <p:nvSpPr>
          <p:cNvPr id="766" name="Google Shape;766;p67"/>
          <p:cNvSpPr txBox="1"/>
          <p:nvPr/>
        </p:nvSpPr>
        <p:spPr>
          <a:xfrm>
            <a:off x="457200" y="6243637"/>
            <a:ext cx="874712"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ПрИС 2</a:t>
            </a:r>
            <a:endParaRPr/>
          </a:p>
        </p:txBody>
      </p:sp>
      <p:sp>
        <p:nvSpPr>
          <p:cNvPr id="767" name="Google Shape;767;p67"/>
          <p:cNvSpPr txBox="1"/>
          <p:nvPr/>
        </p:nvSpPr>
        <p:spPr>
          <a:xfrm>
            <a:off x="1476375" y="6248400"/>
            <a:ext cx="6624637"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Язык UML</a:t>
            </a:r>
            <a:endParaRPr/>
          </a:p>
        </p:txBody>
      </p:sp>
      <p:sp>
        <p:nvSpPr>
          <p:cNvPr id="768" name="Google Shape;768;p67"/>
          <p:cNvSpPr txBox="1"/>
          <p:nvPr/>
        </p:nvSpPr>
        <p:spPr>
          <a:xfrm>
            <a:off x="8172450" y="6243637"/>
            <a:ext cx="51435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Garamond"/>
              <a:buNone/>
            </a:pPr>
            <a:fld id="{00000000-1234-1234-1234-123412341234}" type="slidenum">
              <a:rPr b="0" i="0" lang="en-US" sz="1200" u="none">
                <a:solidFill>
                  <a:schemeClr val="dk1"/>
                </a:solidFill>
                <a:latin typeface="Garamond"/>
                <a:ea typeface="Garamond"/>
                <a:cs typeface="Garamond"/>
                <a:sym typeface="Garamond"/>
              </a:rPr>
              <a:t>‹#›</a:t>
            </a:fld>
            <a:endParaRPr/>
          </a:p>
        </p:txBody>
      </p:sp>
      <p:sp>
        <p:nvSpPr>
          <p:cNvPr id="769" name="Google Shape;769;p67"/>
          <p:cNvSpPr txBox="1"/>
          <p:nvPr>
            <p:ph type="title"/>
          </p:nvPr>
        </p:nvSpPr>
        <p:spPr>
          <a:xfrm>
            <a:off x="457200" y="277812"/>
            <a:ext cx="8229600" cy="11398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3000"/>
              <a:buFont typeface="Arial"/>
              <a:buNone/>
            </a:pPr>
            <a:r>
              <a:rPr b="1" i="0" lang="en-US" sz="3000" u="none">
                <a:solidFill>
                  <a:schemeClr val="dk2"/>
                </a:solidFill>
                <a:latin typeface="Arial"/>
                <a:ea typeface="Arial"/>
                <a:cs typeface="Arial"/>
                <a:sym typeface="Arial"/>
              </a:rPr>
              <a:t>Диаграмма классов: композиция</a:t>
            </a:r>
            <a:endParaRPr/>
          </a:p>
        </p:txBody>
      </p:sp>
      <p:cxnSp>
        <p:nvCxnSpPr>
          <p:cNvPr id="770" name="Google Shape;770;p67"/>
          <p:cNvCxnSpPr/>
          <p:nvPr/>
        </p:nvCxnSpPr>
        <p:spPr>
          <a:xfrm>
            <a:off x="2916237" y="3138487"/>
            <a:ext cx="2735262" cy="0"/>
          </a:xfrm>
          <a:prstGeom prst="straightConnector1">
            <a:avLst/>
          </a:prstGeom>
          <a:noFill/>
          <a:ln cap="flat" cmpd="sng" w="28575">
            <a:solidFill>
              <a:schemeClr val="dk1"/>
            </a:solidFill>
            <a:prstDash val="solid"/>
            <a:miter lim="800000"/>
            <a:headEnd len="med" w="med" type="none"/>
            <a:tailEnd len="med" w="med" type="none"/>
          </a:ln>
        </p:spPr>
      </p:cxnSp>
      <p:sp>
        <p:nvSpPr>
          <p:cNvPr id="771" name="Google Shape;771;p67"/>
          <p:cNvSpPr txBox="1"/>
          <p:nvPr/>
        </p:nvSpPr>
        <p:spPr>
          <a:xfrm>
            <a:off x="685800" y="2851150"/>
            <a:ext cx="2232025" cy="790575"/>
          </a:xfrm>
          <a:prstGeom prst="rect">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Arial"/>
              <a:buNone/>
            </a:pPr>
            <a:r>
              <a:rPr b="0" i="0" lang="en-US" sz="2400" u="none">
                <a:solidFill>
                  <a:schemeClr val="dk1"/>
                </a:solidFill>
                <a:latin typeface="Arial"/>
                <a:ea typeface="Arial"/>
                <a:cs typeface="Arial"/>
                <a:sym typeface="Arial"/>
              </a:rPr>
              <a:t>Класс А</a:t>
            </a:r>
            <a:endParaRPr/>
          </a:p>
        </p:txBody>
      </p:sp>
      <p:sp>
        <p:nvSpPr>
          <p:cNvPr id="772" name="Google Shape;772;p67"/>
          <p:cNvSpPr txBox="1"/>
          <p:nvPr/>
        </p:nvSpPr>
        <p:spPr>
          <a:xfrm>
            <a:off x="685800" y="3641725"/>
            <a:ext cx="2232025" cy="361950"/>
          </a:xfrm>
          <a:prstGeom prst="rect">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773" name="Google Shape;773;p67"/>
          <p:cNvSpPr txBox="1"/>
          <p:nvPr/>
        </p:nvSpPr>
        <p:spPr>
          <a:xfrm>
            <a:off x="685800" y="4003675"/>
            <a:ext cx="2232025" cy="361950"/>
          </a:xfrm>
          <a:prstGeom prst="rect">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774" name="Google Shape;774;p67"/>
          <p:cNvSpPr txBox="1"/>
          <p:nvPr/>
        </p:nvSpPr>
        <p:spPr>
          <a:xfrm>
            <a:off x="6227762" y="2851150"/>
            <a:ext cx="2232025" cy="790575"/>
          </a:xfrm>
          <a:prstGeom prst="rect">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Arial"/>
              <a:buNone/>
            </a:pPr>
            <a:r>
              <a:rPr b="0" i="0" lang="en-US" sz="2400" u="none">
                <a:solidFill>
                  <a:schemeClr val="dk1"/>
                </a:solidFill>
                <a:latin typeface="Arial"/>
                <a:ea typeface="Arial"/>
                <a:cs typeface="Arial"/>
                <a:sym typeface="Arial"/>
              </a:rPr>
              <a:t>Класс Б</a:t>
            </a:r>
            <a:endParaRPr/>
          </a:p>
        </p:txBody>
      </p:sp>
      <p:sp>
        <p:nvSpPr>
          <p:cNvPr id="775" name="Google Shape;775;p67"/>
          <p:cNvSpPr txBox="1"/>
          <p:nvPr/>
        </p:nvSpPr>
        <p:spPr>
          <a:xfrm>
            <a:off x="6227762" y="3643312"/>
            <a:ext cx="2232025" cy="361950"/>
          </a:xfrm>
          <a:prstGeom prst="rect">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776" name="Google Shape;776;p67"/>
          <p:cNvSpPr txBox="1"/>
          <p:nvPr/>
        </p:nvSpPr>
        <p:spPr>
          <a:xfrm>
            <a:off x="6227762" y="4003675"/>
            <a:ext cx="2232025" cy="361950"/>
          </a:xfrm>
          <a:prstGeom prst="rect">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777" name="Google Shape;777;p67"/>
          <p:cNvSpPr/>
          <p:nvPr/>
        </p:nvSpPr>
        <p:spPr>
          <a:xfrm>
            <a:off x="5635625" y="3021012"/>
            <a:ext cx="576262" cy="217487"/>
          </a:xfrm>
          <a:prstGeom prst="diamond">
            <a:avLst/>
          </a:prstGeom>
          <a:solidFill>
            <a:schemeClr val="dk1"/>
          </a:solid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81" name="Shape 781"/>
        <p:cNvGrpSpPr/>
        <p:nvPr/>
      </p:nvGrpSpPr>
      <p:grpSpPr>
        <a:xfrm>
          <a:off x="0" y="0"/>
          <a:ext cx="0" cy="0"/>
          <a:chOff x="0" y="0"/>
          <a:chExt cx="0" cy="0"/>
        </a:xfrm>
      </p:grpSpPr>
      <p:sp>
        <p:nvSpPr>
          <p:cNvPr id="782" name="Google Shape;782;p68"/>
          <p:cNvSpPr txBox="1"/>
          <p:nvPr/>
        </p:nvSpPr>
        <p:spPr>
          <a:xfrm>
            <a:off x="457200" y="6243637"/>
            <a:ext cx="874712"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ПрИС 2</a:t>
            </a:r>
            <a:endParaRPr/>
          </a:p>
        </p:txBody>
      </p:sp>
      <p:sp>
        <p:nvSpPr>
          <p:cNvPr id="783" name="Google Shape;783;p68"/>
          <p:cNvSpPr txBox="1"/>
          <p:nvPr/>
        </p:nvSpPr>
        <p:spPr>
          <a:xfrm>
            <a:off x="1476375" y="6248400"/>
            <a:ext cx="6624637"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Язык UML</a:t>
            </a:r>
            <a:endParaRPr/>
          </a:p>
        </p:txBody>
      </p:sp>
      <p:sp>
        <p:nvSpPr>
          <p:cNvPr id="784" name="Google Shape;784;p68"/>
          <p:cNvSpPr txBox="1"/>
          <p:nvPr/>
        </p:nvSpPr>
        <p:spPr>
          <a:xfrm>
            <a:off x="8172450" y="6243637"/>
            <a:ext cx="51435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Garamond"/>
              <a:buNone/>
            </a:pPr>
            <a:fld id="{00000000-1234-1234-1234-123412341234}" type="slidenum">
              <a:rPr b="0" i="0" lang="en-US" sz="1200" u="none">
                <a:solidFill>
                  <a:schemeClr val="dk1"/>
                </a:solidFill>
                <a:latin typeface="Garamond"/>
                <a:ea typeface="Garamond"/>
                <a:cs typeface="Garamond"/>
                <a:sym typeface="Garamond"/>
              </a:rPr>
              <a:t>‹#›</a:t>
            </a:fld>
            <a:endParaRPr/>
          </a:p>
        </p:txBody>
      </p:sp>
      <p:sp>
        <p:nvSpPr>
          <p:cNvPr id="785" name="Google Shape;785;p68"/>
          <p:cNvSpPr txBox="1"/>
          <p:nvPr>
            <p:ph type="title"/>
          </p:nvPr>
        </p:nvSpPr>
        <p:spPr>
          <a:xfrm>
            <a:off x="457200" y="277812"/>
            <a:ext cx="8229600" cy="11398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3000"/>
              <a:buFont typeface="Arial"/>
              <a:buNone/>
            </a:pPr>
            <a:r>
              <a:rPr b="1" i="0" lang="en-US" sz="3000" u="none">
                <a:solidFill>
                  <a:schemeClr val="dk2"/>
                </a:solidFill>
                <a:latin typeface="Arial"/>
                <a:ea typeface="Arial"/>
                <a:cs typeface="Arial"/>
                <a:sym typeface="Arial"/>
              </a:rPr>
              <a:t>Диаграмма классов: композиция</a:t>
            </a:r>
            <a:br>
              <a:rPr b="1" i="0" lang="en-US" sz="3000" u="none">
                <a:solidFill>
                  <a:schemeClr val="dk2"/>
                </a:solidFill>
                <a:latin typeface="Arial"/>
                <a:ea typeface="Arial"/>
                <a:cs typeface="Arial"/>
                <a:sym typeface="Arial"/>
              </a:rPr>
            </a:br>
            <a:r>
              <a:rPr b="1" i="0" lang="en-US" sz="3000" u="none">
                <a:solidFill>
                  <a:schemeClr val="dk2"/>
                </a:solidFill>
                <a:latin typeface="Arial"/>
                <a:ea typeface="Arial"/>
                <a:cs typeface="Arial"/>
                <a:sym typeface="Arial"/>
              </a:rPr>
              <a:t>Пример</a:t>
            </a:r>
            <a:endParaRPr/>
          </a:p>
        </p:txBody>
      </p:sp>
      <p:cxnSp>
        <p:nvCxnSpPr>
          <p:cNvPr id="786" name="Google Shape;786;p68"/>
          <p:cNvCxnSpPr/>
          <p:nvPr/>
        </p:nvCxnSpPr>
        <p:spPr>
          <a:xfrm>
            <a:off x="2916237" y="3138487"/>
            <a:ext cx="2735262" cy="0"/>
          </a:xfrm>
          <a:prstGeom prst="straightConnector1">
            <a:avLst/>
          </a:prstGeom>
          <a:noFill/>
          <a:ln cap="flat" cmpd="sng" w="28575">
            <a:solidFill>
              <a:schemeClr val="dk1"/>
            </a:solidFill>
            <a:prstDash val="solid"/>
            <a:miter lim="800000"/>
            <a:headEnd len="med" w="med" type="none"/>
            <a:tailEnd len="med" w="med" type="none"/>
          </a:ln>
        </p:spPr>
      </p:cxnSp>
      <p:sp>
        <p:nvSpPr>
          <p:cNvPr id="787" name="Google Shape;787;p68"/>
          <p:cNvSpPr txBox="1"/>
          <p:nvPr/>
        </p:nvSpPr>
        <p:spPr>
          <a:xfrm>
            <a:off x="685800" y="2851150"/>
            <a:ext cx="2232025" cy="790575"/>
          </a:xfrm>
          <a:prstGeom prst="rect">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Arial"/>
              <a:buNone/>
            </a:pPr>
            <a:r>
              <a:rPr b="0" i="0" lang="en-US" sz="2400" u="none">
                <a:solidFill>
                  <a:schemeClr val="dk1"/>
                </a:solidFill>
                <a:latin typeface="Arial"/>
                <a:ea typeface="Arial"/>
                <a:cs typeface="Arial"/>
                <a:sym typeface="Arial"/>
              </a:rPr>
              <a:t>Полоса</a:t>
            </a:r>
            <a:endParaRPr/>
          </a:p>
          <a:p>
            <a:pPr indent="0" lvl="0" marL="0" marR="0" rtl="0" algn="ctr">
              <a:lnSpc>
                <a:spcPct val="100000"/>
              </a:lnSpc>
              <a:spcBef>
                <a:spcPts val="0"/>
              </a:spcBef>
              <a:spcAft>
                <a:spcPts val="0"/>
              </a:spcAft>
              <a:buClr>
                <a:schemeClr val="dk1"/>
              </a:buClr>
              <a:buSzPts val="2400"/>
              <a:buFont typeface="Arial"/>
              <a:buNone/>
            </a:pPr>
            <a:r>
              <a:rPr b="0" i="0" lang="en-US" sz="2400" u="none">
                <a:solidFill>
                  <a:schemeClr val="dk1"/>
                </a:solidFill>
                <a:latin typeface="Arial"/>
                <a:ea typeface="Arial"/>
                <a:cs typeface="Arial"/>
                <a:sym typeface="Arial"/>
              </a:rPr>
              <a:t>прокрутки</a:t>
            </a:r>
            <a:endParaRPr/>
          </a:p>
        </p:txBody>
      </p:sp>
      <p:sp>
        <p:nvSpPr>
          <p:cNvPr id="788" name="Google Shape;788;p68"/>
          <p:cNvSpPr txBox="1"/>
          <p:nvPr/>
        </p:nvSpPr>
        <p:spPr>
          <a:xfrm>
            <a:off x="685800" y="3641725"/>
            <a:ext cx="2232025" cy="361950"/>
          </a:xfrm>
          <a:prstGeom prst="rect">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789" name="Google Shape;789;p68"/>
          <p:cNvSpPr txBox="1"/>
          <p:nvPr/>
        </p:nvSpPr>
        <p:spPr>
          <a:xfrm>
            <a:off x="685800" y="4003675"/>
            <a:ext cx="2232025" cy="361950"/>
          </a:xfrm>
          <a:prstGeom prst="rect">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790" name="Google Shape;790;p68"/>
          <p:cNvSpPr txBox="1"/>
          <p:nvPr/>
        </p:nvSpPr>
        <p:spPr>
          <a:xfrm>
            <a:off x="6227762" y="2851150"/>
            <a:ext cx="2232025" cy="790575"/>
          </a:xfrm>
          <a:prstGeom prst="rect">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Arial"/>
              <a:buNone/>
            </a:pPr>
            <a:r>
              <a:rPr b="0" i="0" lang="en-US" sz="2400" u="none">
                <a:solidFill>
                  <a:schemeClr val="dk1"/>
                </a:solidFill>
                <a:latin typeface="Arial"/>
                <a:ea typeface="Arial"/>
                <a:cs typeface="Arial"/>
                <a:sym typeface="Arial"/>
              </a:rPr>
              <a:t>Окно</a:t>
            </a:r>
            <a:endParaRPr/>
          </a:p>
        </p:txBody>
      </p:sp>
      <p:sp>
        <p:nvSpPr>
          <p:cNvPr id="791" name="Google Shape;791;p68"/>
          <p:cNvSpPr txBox="1"/>
          <p:nvPr/>
        </p:nvSpPr>
        <p:spPr>
          <a:xfrm>
            <a:off x="6227762" y="3643312"/>
            <a:ext cx="2232025" cy="361950"/>
          </a:xfrm>
          <a:prstGeom prst="rect">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792" name="Google Shape;792;p68"/>
          <p:cNvSpPr txBox="1"/>
          <p:nvPr/>
        </p:nvSpPr>
        <p:spPr>
          <a:xfrm>
            <a:off x="6227762" y="4003675"/>
            <a:ext cx="2232025" cy="361950"/>
          </a:xfrm>
          <a:prstGeom prst="rect">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793" name="Google Shape;793;p68"/>
          <p:cNvSpPr/>
          <p:nvPr/>
        </p:nvSpPr>
        <p:spPr>
          <a:xfrm>
            <a:off x="5635625" y="3021012"/>
            <a:ext cx="576262" cy="217487"/>
          </a:xfrm>
          <a:prstGeom prst="diamond">
            <a:avLst/>
          </a:prstGeom>
          <a:solidFill>
            <a:schemeClr val="dk1"/>
          </a:solid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97" name="Shape 797"/>
        <p:cNvGrpSpPr/>
        <p:nvPr/>
      </p:nvGrpSpPr>
      <p:grpSpPr>
        <a:xfrm>
          <a:off x="0" y="0"/>
          <a:ext cx="0" cy="0"/>
          <a:chOff x="0" y="0"/>
          <a:chExt cx="0" cy="0"/>
        </a:xfrm>
      </p:grpSpPr>
      <p:sp>
        <p:nvSpPr>
          <p:cNvPr id="798" name="Google Shape;798;p69"/>
          <p:cNvSpPr txBox="1"/>
          <p:nvPr/>
        </p:nvSpPr>
        <p:spPr>
          <a:xfrm>
            <a:off x="457200" y="6243637"/>
            <a:ext cx="874712"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ПрИС 2</a:t>
            </a:r>
            <a:endParaRPr/>
          </a:p>
        </p:txBody>
      </p:sp>
      <p:sp>
        <p:nvSpPr>
          <p:cNvPr id="799" name="Google Shape;799;p69"/>
          <p:cNvSpPr txBox="1"/>
          <p:nvPr/>
        </p:nvSpPr>
        <p:spPr>
          <a:xfrm>
            <a:off x="1476375" y="6248400"/>
            <a:ext cx="6624637"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Язык UML</a:t>
            </a:r>
            <a:endParaRPr/>
          </a:p>
        </p:txBody>
      </p:sp>
      <p:sp>
        <p:nvSpPr>
          <p:cNvPr id="800" name="Google Shape;800;p69"/>
          <p:cNvSpPr txBox="1"/>
          <p:nvPr/>
        </p:nvSpPr>
        <p:spPr>
          <a:xfrm>
            <a:off x="8172450" y="6243637"/>
            <a:ext cx="51435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Garamond"/>
              <a:buNone/>
            </a:pPr>
            <a:fld id="{00000000-1234-1234-1234-123412341234}" type="slidenum">
              <a:rPr b="0" i="0" lang="en-US" sz="1200" u="none">
                <a:solidFill>
                  <a:schemeClr val="dk1"/>
                </a:solidFill>
                <a:latin typeface="Garamond"/>
                <a:ea typeface="Garamond"/>
                <a:cs typeface="Garamond"/>
                <a:sym typeface="Garamond"/>
              </a:rPr>
              <a:t>‹#›</a:t>
            </a:fld>
            <a:endParaRPr/>
          </a:p>
        </p:txBody>
      </p:sp>
      <p:sp>
        <p:nvSpPr>
          <p:cNvPr id="801" name="Google Shape;801;p69"/>
          <p:cNvSpPr txBox="1"/>
          <p:nvPr>
            <p:ph type="title"/>
          </p:nvPr>
        </p:nvSpPr>
        <p:spPr>
          <a:xfrm>
            <a:off x="457200" y="277812"/>
            <a:ext cx="8229600" cy="11398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3000"/>
              <a:buFont typeface="Arial"/>
              <a:buNone/>
            </a:pPr>
            <a:r>
              <a:rPr b="1" i="0" lang="en-US" sz="3000" u="none">
                <a:solidFill>
                  <a:schemeClr val="dk2"/>
                </a:solidFill>
                <a:latin typeface="Arial"/>
                <a:ea typeface="Arial"/>
                <a:cs typeface="Arial"/>
                <a:sym typeface="Arial"/>
              </a:rPr>
              <a:t>Диаграмма классов: обобщение</a:t>
            </a:r>
            <a:endParaRPr/>
          </a:p>
        </p:txBody>
      </p:sp>
      <p:cxnSp>
        <p:nvCxnSpPr>
          <p:cNvPr id="802" name="Google Shape;802;p69"/>
          <p:cNvCxnSpPr/>
          <p:nvPr/>
        </p:nvCxnSpPr>
        <p:spPr>
          <a:xfrm>
            <a:off x="2916237" y="2273300"/>
            <a:ext cx="2879725" cy="0"/>
          </a:xfrm>
          <a:prstGeom prst="straightConnector1">
            <a:avLst/>
          </a:prstGeom>
          <a:noFill/>
          <a:ln cap="flat" cmpd="sng" w="28575">
            <a:solidFill>
              <a:schemeClr val="dk1"/>
            </a:solidFill>
            <a:prstDash val="solid"/>
            <a:miter lim="800000"/>
            <a:headEnd len="med" w="med" type="none"/>
            <a:tailEnd len="med" w="med" type="none"/>
          </a:ln>
        </p:spPr>
      </p:cxnSp>
      <p:sp>
        <p:nvSpPr>
          <p:cNvPr id="803" name="Google Shape;803;p69"/>
          <p:cNvSpPr txBox="1"/>
          <p:nvPr/>
        </p:nvSpPr>
        <p:spPr>
          <a:xfrm>
            <a:off x="685800" y="1985962"/>
            <a:ext cx="2232025" cy="790575"/>
          </a:xfrm>
          <a:prstGeom prst="rect">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Arial"/>
              <a:buNone/>
            </a:pPr>
            <a:r>
              <a:rPr b="0" i="0" lang="en-US" sz="2400" u="none">
                <a:solidFill>
                  <a:schemeClr val="dk1"/>
                </a:solidFill>
                <a:latin typeface="Arial"/>
                <a:ea typeface="Arial"/>
                <a:cs typeface="Arial"/>
                <a:sym typeface="Arial"/>
              </a:rPr>
              <a:t>Класс А</a:t>
            </a:r>
            <a:endParaRPr/>
          </a:p>
        </p:txBody>
      </p:sp>
      <p:sp>
        <p:nvSpPr>
          <p:cNvPr id="804" name="Google Shape;804;p69"/>
          <p:cNvSpPr txBox="1"/>
          <p:nvPr/>
        </p:nvSpPr>
        <p:spPr>
          <a:xfrm>
            <a:off x="685800" y="2776537"/>
            <a:ext cx="2232025" cy="361950"/>
          </a:xfrm>
          <a:prstGeom prst="rect">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805" name="Google Shape;805;p69"/>
          <p:cNvSpPr txBox="1"/>
          <p:nvPr/>
        </p:nvSpPr>
        <p:spPr>
          <a:xfrm>
            <a:off x="685800" y="3138487"/>
            <a:ext cx="2232025" cy="361950"/>
          </a:xfrm>
          <a:prstGeom prst="rect">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806" name="Google Shape;806;p69"/>
          <p:cNvSpPr txBox="1"/>
          <p:nvPr/>
        </p:nvSpPr>
        <p:spPr>
          <a:xfrm>
            <a:off x="6227762" y="1985962"/>
            <a:ext cx="2232025" cy="790575"/>
          </a:xfrm>
          <a:prstGeom prst="rect">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Arial"/>
              <a:buNone/>
            </a:pPr>
            <a:r>
              <a:rPr b="0" i="0" lang="en-US" sz="2400" u="none">
                <a:solidFill>
                  <a:schemeClr val="dk1"/>
                </a:solidFill>
                <a:latin typeface="Arial"/>
                <a:ea typeface="Arial"/>
                <a:cs typeface="Arial"/>
                <a:sym typeface="Arial"/>
              </a:rPr>
              <a:t>Класс Б</a:t>
            </a:r>
            <a:endParaRPr/>
          </a:p>
        </p:txBody>
      </p:sp>
      <p:sp>
        <p:nvSpPr>
          <p:cNvPr id="807" name="Google Shape;807;p69"/>
          <p:cNvSpPr txBox="1"/>
          <p:nvPr/>
        </p:nvSpPr>
        <p:spPr>
          <a:xfrm>
            <a:off x="6227762" y="2778125"/>
            <a:ext cx="2232025" cy="361950"/>
          </a:xfrm>
          <a:prstGeom prst="rect">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808" name="Google Shape;808;p69"/>
          <p:cNvSpPr txBox="1"/>
          <p:nvPr/>
        </p:nvSpPr>
        <p:spPr>
          <a:xfrm>
            <a:off x="6227762" y="3138487"/>
            <a:ext cx="2232025" cy="361950"/>
          </a:xfrm>
          <a:prstGeom prst="rect">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809" name="Google Shape;809;p69"/>
          <p:cNvSpPr/>
          <p:nvPr/>
        </p:nvSpPr>
        <p:spPr>
          <a:xfrm rot="5400000">
            <a:off x="5760243" y="2062956"/>
            <a:ext cx="503237" cy="431800"/>
          </a:xfrm>
          <a:prstGeom prst="triangle">
            <a:avLst>
              <a:gd fmla="val 50000" name="adj"/>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cxnSp>
        <p:nvCxnSpPr>
          <p:cNvPr id="810" name="Google Shape;810;p69"/>
          <p:cNvCxnSpPr/>
          <p:nvPr/>
        </p:nvCxnSpPr>
        <p:spPr>
          <a:xfrm>
            <a:off x="2914650" y="4506912"/>
            <a:ext cx="2879725" cy="0"/>
          </a:xfrm>
          <a:prstGeom prst="straightConnector1">
            <a:avLst/>
          </a:prstGeom>
          <a:noFill/>
          <a:ln cap="flat" cmpd="sng" w="28575">
            <a:solidFill>
              <a:schemeClr val="dk1"/>
            </a:solidFill>
            <a:prstDash val="solid"/>
            <a:miter lim="800000"/>
            <a:headEnd len="med" w="med" type="none"/>
            <a:tailEnd len="med" w="med" type="none"/>
          </a:ln>
        </p:spPr>
      </p:cxnSp>
      <p:sp>
        <p:nvSpPr>
          <p:cNvPr id="811" name="Google Shape;811;p69"/>
          <p:cNvSpPr txBox="1"/>
          <p:nvPr/>
        </p:nvSpPr>
        <p:spPr>
          <a:xfrm>
            <a:off x="684212" y="4219575"/>
            <a:ext cx="2232025" cy="790575"/>
          </a:xfrm>
          <a:prstGeom prst="rect">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Arial"/>
              <a:buNone/>
            </a:pPr>
            <a:r>
              <a:rPr b="0" i="0" lang="en-US" sz="2400" u="none">
                <a:solidFill>
                  <a:schemeClr val="dk1"/>
                </a:solidFill>
                <a:latin typeface="Arial"/>
                <a:ea typeface="Arial"/>
                <a:cs typeface="Arial"/>
                <a:sym typeface="Arial"/>
              </a:rPr>
              <a:t>Потомок</a:t>
            </a:r>
            <a:endParaRPr/>
          </a:p>
        </p:txBody>
      </p:sp>
      <p:sp>
        <p:nvSpPr>
          <p:cNvPr id="812" name="Google Shape;812;p69"/>
          <p:cNvSpPr txBox="1"/>
          <p:nvPr/>
        </p:nvSpPr>
        <p:spPr>
          <a:xfrm>
            <a:off x="684212" y="5010150"/>
            <a:ext cx="2232025" cy="361950"/>
          </a:xfrm>
          <a:prstGeom prst="rect">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813" name="Google Shape;813;p69"/>
          <p:cNvSpPr txBox="1"/>
          <p:nvPr/>
        </p:nvSpPr>
        <p:spPr>
          <a:xfrm>
            <a:off x="684212" y="5372100"/>
            <a:ext cx="2232025" cy="361950"/>
          </a:xfrm>
          <a:prstGeom prst="rect">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814" name="Google Shape;814;p69"/>
          <p:cNvSpPr txBox="1"/>
          <p:nvPr/>
        </p:nvSpPr>
        <p:spPr>
          <a:xfrm>
            <a:off x="6226175" y="4219575"/>
            <a:ext cx="2232025" cy="790575"/>
          </a:xfrm>
          <a:prstGeom prst="rect">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Arial"/>
              <a:buNone/>
            </a:pPr>
            <a:r>
              <a:rPr b="0" i="0" lang="en-US" sz="2400" u="none">
                <a:solidFill>
                  <a:schemeClr val="dk1"/>
                </a:solidFill>
                <a:latin typeface="Arial"/>
                <a:ea typeface="Arial"/>
                <a:cs typeface="Arial"/>
                <a:sym typeface="Arial"/>
              </a:rPr>
              <a:t>Предок</a:t>
            </a:r>
            <a:endParaRPr/>
          </a:p>
        </p:txBody>
      </p:sp>
      <p:sp>
        <p:nvSpPr>
          <p:cNvPr id="815" name="Google Shape;815;p69"/>
          <p:cNvSpPr txBox="1"/>
          <p:nvPr/>
        </p:nvSpPr>
        <p:spPr>
          <a:xfrm>
            <a:off x="6226175" y="5011737"/>
            <a:ext cx="2232025" cy="361950"/>
          </a:xfrm>
          <a:prstGeom prst="rect">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816" name="Google Shape;816;p69"/>
          <p:cNvSpPr txBox="1"/>
          <p:nvPr/>
        </p:nvSpPr>
        <p:spPr>
          <a:xfrm>
            <a:off x="6226175" y="5372100"/>
            <a:ext cx="2232025" cy="361950"/>
          </a:xfrm>
          <a:prstGeom prst="rect">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817" name="Google Shape;817;p69"/>
          <p:cNvSpPr/>
          <p:nvPr/>
        </p:nvSpPr>
        <p:spPr>
          <a:xfrm rot="5400000">
            <a:off x="5758656" y="4296568"/>
            <a:ext cx="503237" cy="431800"/>
          </a:xfrm>
          <a:prstGeom prst="triangle">
            <a:avLst>
              <a:gd fmla="val 50000" name="adj"/>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10"/>
                                        </p:tgtEl>
                                        <p:attrNameLst>
                                          <p:attrName>style.visibility</p:attrName>
                                        </p:attrNameLst>
                                      </p:cBhvr>
                                      <p:to>
                                        <p:strVal val="visible"/>
                                      </p:to>
                                    </p:set>
                                    <p:animEffect filter="fade" transition="in">
                                      <p:cBhvr>
                                        <p:cTn dur="500"/>
                                        <p:tgtEl>
                                          <p:spTgt spid="810"/>
                                        </p:tgtEl>
                                      </p:cBhvr>
                                    </p:animEffect>
                                  </p:childTnLst>
                                </p:cTn>
                              </p:par>
                              <p:par>
                                <p:cTn fill="hold" nodeType="withEffect" presetClass="entr" presetID="10" presetSubtype="0">
                                  <p:stCondLst>
                                    <p:cond delay="0"/>
                                  </p:stCondLst>
                                  <p:childTnLst>
                                    <p:set>
                                      <p:cBhvr>
                                        <p:cTn dur="1" fill="hold">
                                          <p:stCondLst>
                                            <p:cond delay="0"/>
                                          </p:stCondLst>
                                        </p:cTn>
                                        <p:tgtEl>
                                          <p:spTgt spid="811"/>
                                        </p:tgtEl>
                                        <p:attrNameLst>
                                          <p:attrName>style.visibility</p:attrName>
                                        </p:attrNameLst>
                                      </p:cBhvr>
                                      <p:to>
                                        <p:strVal val="visible"/>
                                      </p:to>
                                    </p:set>
                                    <p:animEffect filter="fade" transition="in">
                                      <p:cBhvr>
                                        <p:cTn dur="500"/>
                                        <p:tgtEl>
                                          <p:spTgt spid="811"/>
                                        </p:tgtEl>
                                      </p:cBhvr>
                                    </p:animEffect>
                                  </p:childTnLst>
                                </p:cTn>
                              </p:par>
                              <p:par>
                                <p:cTn fill="hold" nodeType="withEffect" presetClass="entr" presetID="10" presetSubtype="0">
                                  <p:stCondLst>
                                    <p:cond delay="0"/>
                                  </p:stCondLst>
                                  <p:childTnLst>
                                    <p:set>
                                      <p:cBhvr>
                                        <p:cTn dur="1" fill="hold">
                                          <p:stCondLst>
                                            <p:cond delay="0"/>
                                          </p:stCondLst>
                                        </p:cTn>
                                        <p:tgtEl>
                                          <p:spTgt spid="812"/>
                                        </p:tgtEl>
                                        <p:attrNameLst>
                                          <p:attrName>style.visibility</p:attrName>
                                        </p:attrNameLst>
                                      </p:cBhvr>
                                      <p:to>
                                        <p:strVal val="visible"/>
                                      </p:to>
                                    </p:set>
                                    <p:animEffect filter="fade" transition="in">
                                      <p:cBhvr>
                                        <p:cTn dur="500"/>
                                        <p:tgtEl>
                                          <p:spTgt spid="812"/>
                                        </p:tgtEl>
                                      </p:cBhvr>
                                    </p:animEffect>
                                  </p:childTnLst>
                                </p:cTn>
                              </p:par>
                              <p:par>
                                <p:cTn fill="hold" nodeType="withEffect" presetClass="entr" presetID="10" presetSubtype="0">
                                  <p:stCondLst>
                                    <p:cond delay="0"/>
                                  </p:stCondLst>
                                  <p:childTnLst>
                                    <p:set>
                                      <p:cBhvr>
                                        <p:cTn dur="1" fill="hold">
                                          <p:stCondLst>
                                            <p:cond delay="0"/>
                                          </p:stCondLst>
                                        </p:cTn>
                                        <p:tgtEl>
                                          <p:spTgt spid="813"/>
                                        </p:tgtEl>
                                        <p:attrNameLst>
                                          <p:attrName>style.visibility</p:attrName>
                                        </p:attrNameLst>
                                      </p:cBhvr>
                                      <p:to>
                                        <p:strVal val="visible"/>
                                      </p:to>
                                    </p:set>
                                    <p:animEffect filter="fade" transition="in">
                                      <p:cBhvr>
                                        <p:cTn dur="500"/>
                                        <p:tgtEl>
                                          <p:spTgt spid="813"/>
                                        </p:tgtEl>
                                      </p:cBhvr>
                                    </p:animEffect>
                                  </p:childTnLst>
                                </p:cTn>
                              </p:par>
                              <p:par>
                                <p:cTn fill="hold" nodeType="withEffect" presetClass="entr" presetID="10" presetSubtype="0">
                                  <p:stCondLst>
                                    <p:cond delay="0"/>
                                  </p:stCondLst>
                                  <p:childTnLst>
                                    <p:set>
                                      <p:cBhvr>
                                        <p:cTn dur="1" fill="hold">
                                          <p:stCondLst>
                                            <p:cond delay="0"/>
                                          </p:stCondLst>
                                        </p:cTn>
                                        <p:tgtEl>
                                          <p:spTgt spid="814"/>
                                        </p:tgtEl>
                                        <p:attrNameLst>
                                          <p:attrName>style.visibility</p:attrName>
                                        </p:attrNameLst>
                                      </p:cBhvr>
                                      <p:to>
                                        <p:strVal val="visible"/>
                                      </p:to>
                                    </p:set>
                                    <p:animEffect filter="fade" transition="in">
                                      <p:cBhvr>
                                        <p:cTn dur="500"/>
                                        <p:tgtEl>
                                          <p:spTgt spid="814"/>
                                        </p:tgtEl>
                                      </p:cBhvr>
                                    </p:animEffect>
                                  </p:childTnLst>
                                </p:cTn>
                              </p:par>
                              <p:par>
                                <p:cTn fill="hold" nodeType="withEffect" presetClass="entr" presetID="10" presetSubtype="0">
                                  <p:stCondLst>
                                    <p:cond delay="0"/>
                                  </p:stCondLst>
                                  <p:childTnLst>
                                    <p:set>
                                      <p:cBhvr>
                                        <p:cTn dur="1" fill="hold">
                                          <p:stCondLst>
                                            <p:cond delay="0"/>
                                          </p:stCondLst>
                                        </p:cTn>
                                        <p:tgtEl>
                                          <p:spTgt spid="815"/>
                                        </p:tgtEl>
                                        <p:attrNameLst>
                                          <p:attrName>style.visibility</p:attrName>
                                        </p:attrNameLst>
                                      </p:cBhvr>
                                      <p:to>
                                        <p:strVal val="visible"/>
                                      </p:to>
                                    </p:set>
                                    <p:animEffect filter="fade" transition="in">
                                      <p:cBhvr>
                                        <p:cTn dur="500"/>
                                        <p:tgtEl>
                                          <p:spTgt spid="815"/>
                                        </p:tgtEl>
                                      </p:cBhvr>
                                    </p:animEffect>
                                  </p:childTnLst>
                                </p:cTn>
                              </p:par>
                              <p:par>
                                <p:cTn fill="hold" nodeType="withEffect" presetClass="entr" presetID="10" presetSubtype="0">
                                  <p:stCondLst>
                                    <p:cond delay="0"/>
                                  </p:stCondLst>
                                  <p:childTnLst>
                                    <p:set>
                                      <p:cBhvr>
                                        <p:cTn dur="1" fill="hold">
                                          <p:stCondLst>
                                            <p:cond delay="0"/>
                                          </p:stCondLst>
                                        </p:cTn>
                                        <p:tgtEl>
                                          <p:spTgt spid="816"/>
                                        </p:tgtEl>
                                        <p:attrNameLst>
                                          <p:attrName>style.visibility</p:attrName>
                                        </p:attrNameLst>
                                      </p:cBhvr>
                                      <p:to>
                                        <p:strVal val="visible"/>
                                      </p:to>
                                    </p:set>
                                    <p:animEffect filter="fade" transition="in">
                                      <p:cBhvr>
                                        <p:cTn dur="500"/>
                                        <p:tgtEl>
                                          <p:spTgt spid="816"/>
                                        </p:tgtEl>
                                      </p:cBhvr>
                                    </p:animEffect>
                                  </p:childTnLst>
                                </p:cTn>
                              </p:par>
                              <p:par>
                                <p:cTn fill="hold" nodeType="withEffect" presetClass="entr" presetID="10" presetSubtype="0">
                                  <p:stCondLst>
                                    <p:cond delay="0"/>
                                  </p:stCondLst>
                                  <p:childTnLst>
                                    <p:set>
                                      <p:cBhvr>
                                        <p:cTn dur="1" fill="hold">
                                          <p:stCondLst>
                                            <p:cond delay="0"/>
                                          </p:stCondLst>
                                        </p:cTn>
                                        <p:tgtEl>
                                          <p:spTgt spid="817"/>
                                        </p:tgtEl>
                                        <p:attrNameLst>
                                          <p:attrName>style.visibility</p:attrName>
                                        </p:attrNameLst>
                                      </p:cBhvr>
                                      <p:to>
                                        <p:strVal val="visible"/>
                                      </p:to>
                                    </p:set>
                                    <p:animEffect filter="fade" transition="in">
                                      <p:cBhvr>
                                        <p:cTn dur="500"/>
                                        <p:tgtEl>
                                          <p:spTgt spid="81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21" name="Shape 821"/>
        <p:cNvGrpSpPr/>
        <p:nvPr/>
      </p:nvGrpSpPr>
      <p:grpSpPr>
        <a:xfrm>
          <a:off x="0" y="0"/>
          <a:ext cx="0" cy="0"/>
          <a:chOff x="0" y="0"/>
          <a:chExt cx="0" cy="0"/>
        </a:xfrm>
      </p:grpSpPr>
      <p:sp>
        <p:nvSpPr>
          <p:cNvPr id="822" name="Google Shape;822;p70"/>
          <p:cNvSpPr txBox="1"/>
          <p:nvPr/>
        </p:nvSpPr>
        <p:spPr>
          <a:xfrm>
            <a:off x="457200" y="6243637"/>
            <a:ext cx="874712"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ПрИС 2</a:t>
            </a:r>
            <a:endParaRPr/>
          </a:p>
        </p:txBody>
      </p:sp>
      <p:sp>
        <p:nvSpPr>
          <p:cNvPr id="823" name="Google Shape;823;p70"/>
          <p:cNvSpPr txBox="1"/>
          <p:nvPr/>
        </p:nvSpPr>
        <p:spPr>
          <a:xfrm>
            <a:off x="1476375" y="6248400"/>
            <a:ext cx="6624637"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Язык UML</a:t>
            </a:r>
            <a:endParaRPr/>
          </a:p>
        </p:txBody>
      </p:sp>
      <p:sp>
        <p:nvSpPr>
          <p:cNvPr id="824" name="Google Shape;824;p70"/>
          <p:cNvSpPr txBox="1"/>
          <p:nvPr/>
        </p:nvSpPr>
        <p:spPr>
          <a:xfrm>
            <a:off x="8172450" y="6243637"/>
            <a:ext cx="51435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Garamond"/>
              <a:buNone/>
            </a:pPr>
            <a:fld id="{00000000-1234-1234-1234-123412341234}" type="slidenum">
              <a:rPr b="0" i="0" lang="en-US" sz="1200" u="none">
                <a:solidFill>
                  <a:schemeClr val="dk1"/>
                </a:solidFill>
                <a:latin typeface="Garamond"/>
                <a:ea typeface="Garamond"/>
                <a:cs typeface="Garamond"/>
                <a:sym typeface="Garamond"/>
              </a:rPr>
              <a:t>‹#›</a:t>
            </a:fld>
            <a:endParaRPr/>
          </a:p>
        </p:txBody>
      </p:sp>
      <p:sp>
        <p:nvSpPr>
          <p:cNvPr id="825" name="Google Shape;825;p70"/>
          <p:cNvSpPr txBox="1"/>
          <p:nvPr>
            <p:ph type="title"/>
          </p:nvPr>
        </p:nvSpPr>
        <p:spPr>
          <a:xfrm>
            <a:off x="457200" y="277812"/>
            <a:ext cx="8229600" cy="11398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3000"/>
              <a:buFont typeface="Arial"/>
              <a:buNone/>
            </a:pPr>
            <a:r>
              <a:rPr b="1" i="0" lang="en-US" sz="3000" u="none">
                <a:solidFill>
                  <a:schemeClr val="dk2"/>
                </a:solidFill>
                <a:latin typeface="Arial"/>
                <a:ea typeface="Arial"/>
                <a:cs typeface="Arial"/>
                <a:sym typeface="Arial"/>
              </a:rPr>
              <a:t>Диаграмма классов: обобщение</a:t>
            </a:r>
            <a:br>
              <a:rPr b="1" i="0" lang="en-US" sz="3000" u="none">
                <a:solidFill>
                  <a:schemeClr val="dk2"/>
                </a:solidFill>
                <a:latin typeface="Arial"/>
                <a:ea typeface="Arial"/>
                <a:cs typeface="Arial"/>
                <a:sym typeface="Arial"/>
              </a:rPr>
            </a:br>
            <a:r>
              <a:rPr b="1" i="0" lang="en-US" sz="3000" u="none">
                <a:solidFill>
                  <a:schemeClr val="dk2"/>
                </a:solidFill>
                <a:latin typeface="Arial"/>
                <a:ea typeface="Arial"/>
                <a:cs typeface="Arial"/>
                <a:sym typeface="Arial"/>
              </a:rPr>
              <a:t>Пример</a:t>
            </a:r>
            <a:endParaRPr/>
          </a:p>
        </p:txBody>
      </p:sp>
      <p:cxnSp>
        <p:nvCxnSpPr>
          <p:cNvPr id="826" name="Google Shape;826;p70"/>
          <p:cNvCxnSpPr/>
          <p:nvPr/>
        </p:nvCxnSpPr>
        <p:spPr>
          <a:xfrm>
            <a:off x="2916237" y="3138487"/>
            <a:ext cx="2879725" cy="0"/>
          </a:xfrm>
          <a:prstGeom prst="straightConnector1">
            <a:avLst/>
          </a:prstGeom>
          <a:noFill/>
          <a:ln cap="flat" cmpd="sng" w="28575">
            <a:solidFill>
              <a:schemeClr val="dk1"/>
            </a:solidFill>
            <a:prstDash val="solid"/>
            <a:miter lim="800000"/>
            <a:headEnd len="med" w="med" type="none"/>
            <a:tailEnd len="med" w="med" type="none"/>
          </a:ln>
        </p:spPr>
      </p:cxnSp>
      <p:sp>
        <p:nvSpPr>
          <p:cNvPr id="827" name="Google Shape;827;p70"/>
          <p:cNvSpPr txBox="1"/>
          <p:nvPr/>
        </p:nvSpPr>
        <p:spPr>
          <a:xfrm>
            <a:off x="685800" y="2851150"/>
            <a:ext cx="2232025" cy="790575"/>
          </a:xfrm>
          <a:prstGeom prst="rect">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Arial"/>
              <a:buNone/>
            </a:pPr>
            <a:r>
              <a:rPr b="0" i="0" lang="en-US" sz="2400" u="none">
                <a:solidFill>
                  <a:schemeClr val="dk1"/>
                </a:solidFill>
                <a:latin typeface="Arial"/>
                <a:ea typeface="Arial"/>
                <a:cs typeface="Arial"/>
                <a:sym typeface="Arial"/>
              </a:rPr>
              <a:t>Студент</a:t>
            </a:r>
            <a:endParaRPr/>
          </a:p>
        </p:txBody>
      </p:sp>
      <p:sp>
        <p:nvSpPr>
          <p:cNvPr id="828" name="Google Shape;828;p70"/>
          <p:cNvSpPr txBox="1"/>
          <p:nvPr/>
        </p:nvSpPr>
        <p:spPr>
          <a:xfrm>
            <a:off x="685800" y="3641725"/>
            <a:ext cx="2232025" cy="361950"/>
          </a:xfrm>
          <a:prstGeom prst="rect">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829" name="Google Shape;829;p70"/>
          <p:cNvSpPr txBox="1"/>
          <p:nvPr/>
        </p:nvSpPr>
        <p:spPr>
          <a:xfrm>
            <a:off x="685800" y="4003675"/>
            <a:ext cx="2232025" cy="361950"/>
          </a:xfrm>
          <a:prstGeom prst="rect">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830" name="Google Shape;830;p70"/>
          <p:cNvSpPr txBox="1"/>
          <p:nvPr/>
        </p:nvSpPr>
        <p:spPr>
          <a:xfrm>
            <a:off x="6227762" y="2851150"/>
            <a:ext cx="2232025" cy="790575"/>
          </a:xfrm>
          <a:prstGeom prst="rect">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Arial"/>
              <a:buNone/>
            </a:pPr>
            <a:r>
              <a:rPr b="0" i="0" lang="en-US" sz="2400" u="none">
                <a:solidFill>
                  <a:schemeClr val="dk1"/>
                </a:solidFill>
                <a:latin typeface="Arial"/>
                <a:ea typeface="Arial"/>
                <a:cs typeface="Arial"/>
                <a:sym typeface="Arial"/>
              </a:rPr>
              <a:t>Человек</a:t>
            </a:r>
            <a:endParaRPr/>
          </a:p>
        </p:txBody>
      </p:sp>
      <p:sp>
        <p:nvSpPr>
          <p:cNvPr id="831" name="Google Shape;831;p70"/>
          <p:cNvSpPr txBox="1"/>
          <p:nvPr/>
        </p:nvSpPr>
        <p:spPr>
          <a:xfrm>
            <a:off x="6227762" y="3643312"/>
            <a:ext cx="2232025" cy="361950"/>
          </a:xfrm>
          <a:prstGeom prst="rect">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832" name="Google Shape;832;p70"/>
          <p:cNvSpPr txBox="1"/>
          <p:nvPr/>
        </p:nvSpPr>
        <p:spPr>
          <a:xfrm>
            <a:off x="6227762" y="4003675"/>
            <a:ext cx="2232025" cy="361950"/>
          </a:xfrm>
          <a:prstGeom prst="rect">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833" name="Google Shape;833;p70"/>
          <p:cNvSpPr/>
          <p:nvPr/>
        </p:nvSpPr>
        <p:spPr>
          <a:xfrm rot="5400000">
            <a:off x="5760243" y="2928143"/>
            <a:ext cx="503237" cy="431800"/>
          </a:xfrm>
          <a:prstGeom prst="triangle">
            <a:avLst>
              <a:gd fmla="val 50000" name="adj"/>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8" name="Shape 838"/>
        <p:cNvGrpSpPr/>
        <p:nvPr/>
      </p:nvGrpSpPr>
      <p:grpSpPr>
        <a:xfrm>
          <a:off x="0" y="0"/>
          <a:ext cx="0" cy="0"/>
          <a:chOff x="0" y="0"/>
          <a:chExt cx="0" cy="0"/>
        </a:xfrm>
      </p:grpSpPr>
      <p:sp>
        <p:nvSpPr>
          <p:cNvPr id="839" name="Google Shape;839;p71"/>
          <p:cNvSpPr txBox="1"/>
          <p:nvPr/>
        </p:nvSpPr>
        <p:spPr>
          <a:xfrm>
            <a:off x="457200" y="6243637"/>
            <a:ext cx="874712"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ПрИС 2</a:t>
            </a:r>
            <a:endParaRPr/>
          </a:p>
        </p:txBody>
      </p:sp>
      <p:sp>
        <p:nvSpPr>
          <p:cNvPr id="840" name="Google Shape;840;p71"/>
          <p:cNvSpPr txBox="1"/>
          <p:nvPr/>
        </p:nvSpPr>
        <p:spPr>
          <a:xfrm>
            <a:off x="1476375" y="6248400"/>
            <a:ext cx="6624637"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Язык UML</a:t>
            </a:r>
            <a:endParaRPr/>
          </a:p>
        </p:txBody>
      </p:sp>
      <p:sp>
        <p:nvSpPr>
          <p:cNvPr id="841" name="Google Shape;841;p71"/>
          <p:cNvSpPr txBox="1"/>
          <p:nvPr/>
        </p:nvSpPr>
        <p:spPr>
          <a:xfrm>
            <a:off x="8172450" y="6243637"/>
            <a:ext cx="51435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Garamond"/>
              <a:buNone/>
            </a:pPr>
            <a:fld id="{00000000-1234-1234-1234-123412341234}" type="slidenum">
              <a:rPr b="0" i="0" lang="en-US" sz="1200" u="none">
                <a:solidFill>
                  <a:schemeClr val="dk1"/>
                </a:solidFill>
                <a:latin typeface="Garamond"/>
                <a:ea typeface="Garamond"/>
                <a:cs typeface="Garamond"/>
                <a:sym typeface="Garamond"/>
              </a:rPr>
              <a:t>‹#›</a:t>
            </a:fld>
            <a:endParaRPr/>
          </a:p>
        </p:txBody>
      </p:sp>
      <p:sp>
        <p:nvSpPr>
          <p:cNvPr id="842" name="Google Shape;842;p71"/>
          <p:cNvSpPr txBox="1"/>
          <p:nvPr>
            <p:ph type="title"/>
          </p:nvPr>
        </p:nvSpPr>
        <p:spPr>
          <a:xfrm>
            <a:off x="457200" y="277812"/>
            <a:ext cx="8229600" cy="11398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3000"/>
              <a:buFont typeface="Arial"/>
              <a:buNone/>
            </a:pPr>
            <a:r>
              <a:rPr b="1" i="0" lang="en-US" sz="3000" u="none">
                <a:solidFill>
                  <a:schemeClr val="dk2"/>
                </a:solidFill>
                <a:latin typeface="Arial"/>
                <a:ea typeface="Arial"/>
                <a:cs typeface="Arial"/>
                <a:sym typeface="Arial"/>
              </a:rPr>
              <a:t>Диаграмма классов: элементы</a:t>
            </a:r>
            <a:endParaRPr/>
          </a:p>
        </p:txBody>
      </p:sp>
      <p:sp>
        <p:nvSpPr>
          <p:cNvPr id="843" name="Google Shape;843;p71"/>
          <p:cNvSpPr txBox="1"/>
          <p:nvPr/>
        </p:nvSpPr>
        <p:spPr>
          <a:xfrm>
            <a:off x="611187" y="2711450"/>
            <a:ext cx="2232025" cy="790575"/>
          </a:xfrm>
          <a:prstGeom prst="rect">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Arial"/>
              <a:buNone/>
            </a:pPr>
            <a:r>
              <a:rPr b="0" i="0" lang="en-US" sz="2400" u="none">
                <a:solidFill>
                  <a:schemeClr val="dk1"/>
                </a:solidFill>
                <a:latin typeface="Arial"/>
                <a:ea typeface="Arial"/>
                <a:cs typeface="Arial"/>
                <a:sym typeface="Arial"/>
              </a:rPr>
              <a:t>«interface»</a:t>
            </a:r>
            <a:endParaRPr/>
          </a:p>
          <a:p>
            <a:pPr indent="0" lvl="0" marL="0" marR="0" rtl="0" algn="ctr">
              <a:lnSpc>
                <a:spcPct val="100000"/>
              </a:lnSpc>
              <a:spcBef>
                <a:spcPts val="0"/>
              </a:spcBef>
              <a:spcAft>
                <a:spcPts val="0"/>
              </a:spcAft>
              <a:buClr>
                <a:schemeClr val="dk1"/>
              </a:buClr>
              <a:buSzPts val="2400"/>
              <a:buFont typeface="Arial"/>
              <a:buNone/>
            </a:pPr>
            <a:r>
              <a:rPr b="0" i="0" lang="en-US" sz="2400" u="none">
                <a:solidFill>
                  <a:schemeClr val="dk1"/>
                </a:solidFill>
                <a:latin typeface="Arial"/>
                <a:ea typeface="Arial"/>
                <a:cs typeface="Arial"/>
                <a:sym typeface="Arial"/>
              </a:rPr>
              <a:t>Имя</a:t>
            </a:r>
            <a:endParaRPr/>
          </a:p>
        </p:txBody>
      </p:sp>
      <p:sp>
        <p:nvSpPr>
          <p:cNvPr id="844" name="Google Shape;844;p71"/>
          <p:cNvSpPr txBox="1"/>
          <p:nvPr/>
        </p:nvSpPr>
        <p:spPr>
          <a:xfrm>
            <a:off x="611187" y="3500437"/>
            <a:ext cx="2232025" cy="790575"/>
          </a:xfrm>
          <a:prstGeom prst="rect">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Arial"/>
              <a:buNone/>
            </a:pPr>
            <a:r>
              <a:rPr b="0" i="0" lang="en-US" sz="2400" u="none">
                <a:solidFill>
                  <a:schemeClr val="dk1"/>
                </a:solidFill>
                <a:latin typeface="Arial"/>
                <a:ea typeface="Arial"/>
                <a:cs typeface="Arial"/>
                <a:sym typeface="Arial"/>
              </a:rPr>
              <a:t>Методы</a:t>
            </a:r>
            <a:endParaRPr/>
          </a:p>
        </p:txBody>
      </p:sp>
      <p:sp>
        <p:nvSpPr>
          <p:cNvPr id="845" name="Google Shape;845;p71"/>
          <p:cNvSpPr txBox="1"/>
          <p:nvPr/>
        </p:nvSpPr>
        <p:spPr>
          <a:xfrm>
            <a:off x="3492500" y="1600200"/>
            <a:ext cx="5194300" cy="4530725"/>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3000"/>
              <a:buFont typeface="Arial"/>
              <a:buNone/>
            </a:pPr>
            <a:r>
              <a:rPr b="1" i="0" lang="en-US" sz="3000" u="none">
                <a:solidFill>
                  <a:schemeClr val="dk1"/>
                </a:solidFill>
                <a:latin typeface="Arial"/>
                <a:ea typeface="Arial"/>
                <a:cs typeface="Arial"/>
                <a:sym typeface="Arial"/>
              </a:rPr>
              <a:t>Интерфейс</a:t>
            </a:r>
            <a:endParaRPr/>
          </a:p>
          <a:p>
            <a:pPr indent="-235584" lvl="0" marL="342900" marR="0" rtl="0" algn="l">
              <a:lnSpc>
                <a:spcPct val="100000"/>
              </a:lnSpc>
              <a:spcBef>
                <a:spcPts val="520"/>
              </a:spcBef>
              <a:spcAft>
                <a:spcPts val="0"/>
              </a:spcAft>
              <a:buClr>
                <a:schemeClr val="accent1"/>
              </a:buClr>
              <a:buSzPts val="1690"/>
              <a:buFont typeface="Noto Sans Symbols"/>
              <a:buNone/>
            </a:pPr>
            <a:r>
              <a:t/>
            </a:r>
            <a:endParaRPr b="0" i="0" sz="2600" u="none">
              <a:solidFill>
                <a:schemeClr val="dk1"/>
              </a:solidFill>
              <a:latin typeface="Arial"/>
              <a:ea typeface="Arial"/>
              <a:cs typeface="Arial"/>
              <a:sym typeface="Arial"/>
            </a:endParaRPr>
          </a:p>
          <a:p>
            <a:pPr indent="-342900" lvl="0" marL="342900" marR="0" rtl="0" algn="l">
              <a:lnSpc>
                <a:spcPct val="100000"/>
              </a:lnSpc>
              <a:spcBef>
                <a:spcPts val="520"/>
              </a:spcBef>
              <a:spcAft>
                <a:spcPts val="0"/>
              </a:spcAft>
              <a:buClr>
                <a:schemeClr val="dk1"/>
              </a:buClr>
              <a:buSzPts val="2600"/>
              <a:buFont typeface="Arial"/>
              <a:buNone/>
            </a:pPr>
            <a:r>
              <a:rPr b="0" i="0" lang="en-US" sz="2600" u="none">
                <a:solidFill>
                  <a:schemeClr val="dk1"/>
                </a:solidFill>
                <a:latin typeface="Arial"/>
                <a:ea typeface="Arial"/>
                <a:cs typeface="Arial"/>
                <a:sym typeface="Arial"/>
              </a:rPr>
              <a:t>Интерфейс –  набор операций, которые задают некоторые аспекты поведения класса и представляют его для других классов</a:t>
            </a:r>
            <a:endParaRPr/>
          </a:p>
          <a:p>
            <a:pPr indent="0" lvl="0" marL="0" marR="0" rtl="0" algn="l">
              <a:lnSpc>
                <a:spcPct val="100000"/>
              </a:lnSpc>
              <a:spcBef>
                <a:spcPts val="0"/>
              </a:spcBef>
              <a:spcAft>
                <a:spcPts val="0"/>
              </a:spcAft>
              <a:buNone/>
            </a:pPr>
            <a:r>
              <a:t/>
            </a:r>
            <a:endParaRPr b="0" i="0" sz="2600" u="none">
              <a:solidFill>
                <a:schemeClr val="dk1"/>
              </a:solidFill>
              <a:latin typeface="Arial"/>
              <a:ea typeface="Arial"/>
              <a:cs typeface="Arial"/>
              <a:sym typeface="Arial"/>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49" name="Shape 849"/>
        <p:cNvGrpSpPr/>
        <p:nvPr/>
      </p:nvGrpSpPr>
      <p:grpSpPr>
        <a:xfrm>
          <a:off x="0" y="0"/>
          <a:ext cx="0" cy="0"/>
          <a:chOff x="0" y="0"/>
          <a:chExt cx="0" cy="0"/>
        </a:xfrm>
      </p:grpSpPr>
      <p:sp>
        <p:nvSpPr>
          <p:cNvPr id="850" name="Google Shape;850;p72"/>
          <p:cNvSpPr txBox="1"/>
          <p:nvPr/>
        </p:nvSpPr>
        <p:spPr>
          <a:xfrm>
            <a:off x="457200" y="6243637"/>
            <a:ext cx="874712"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ПрИС 2</a:t>
            </a:r>
            <a:endParaRPr/>
          </a:p>
        </p:txBody>
      </p:sp>
      <p:sp>
        <p:nvSpPr>
          <p:cNvPr id="851" name="Google Shape;851;p72"/>
          <p:cNvSpPr txBox="1"/>
          <p:nvPr/>
        </p:nvSpPr>
        <p:spPr>
          <a:xfrm>
            <a:off x="1476375" y="6248400"/>
            <a:ext cx="6624637"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Язык UML</a:t>
            </a:r>
            <a:endParaRPr/>
          </a:p>
        </p:txBody>
      </p:sp>
      <p:sp>
        <p:nvSpPr>
          <p:cNvPr id="852" name="Google Shape;852;p72"/>
          <p:cNvSpPr txBox="1"/>
          <p:nvPr/>
        </p:nvSpPr>
        <p:spPr>
          <a:xfrm>
            <a:off x="8172450" y="6243637"/>
            <a:ext cx="51435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Garamond"/>
              <a:buNone/>
            </a:pPr>
            <a:fld id="{00000000-1234-1234-1234-123412341234}" type="slidenum">
              <a:rPr b="0" i="0" lang="en-US" sz="1200" u="none">
                <a:solidFill>
                  <a:schemeClr val="dk1"/>
                </a:solidFill>
                <a:latin typeface="Garamond"/>
                <a:ea typeface="Garamond"/>
                <a:cs typeface="Garamond"/>
                <a:sym typeface="Garamond"/>
              </a:rPr>
              <a:t>‹#›</a:t>
            </a:fld>
            <a:endParaRPr/>
          </a:p>
        </p:txBody>
      </p:sp>
      <p:sp>
        <p:nvSpPr>
          <p:cNvPr id="853" name="Google Shape;853;p72"/>
          <p:cNvSpPr txBox="1"/>
          <p:nvPr>
            <p:ph type="title"/>
          </p:nvPr>
        </p:nvSpPr>
        <p:spPr>
          <a:xfrm>
            <a:off x="457200" y="277812"/>
            <a:ext cx="8229600" cy="11398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3000"/>
              <a:buFont typeface="Arial"/>
              <a:buNone/>
            </a:pPr>
            <a:r>
              <a:rPr b="1" i="0" lang="en-US" sz="3000" u="none">
                <a:solidFill>
                  <a:schemeClr val="dk2"/>
                </a:solidFill>
                <a:latin typeface="Arial"/>
                <a:ea typeface="Arial"/>
                <a:cs typeface="Arial"/>
                <a:sym typeface="Arial"/>
              </a:rPr>
              <a:t>Диаграмма классов: интерфейс</a:t>
            </a:r>
            <a:br>
              <a:rPr b="1" i="0" lang="en-US" sz="3000" u="none">
                <a:solidFill>
                  <a:schemeClr val="dk2"/>
                </a:solidFill>
                <a:latin typeface="Arial"/>
                <a:ea typeface="Arial"/>
                <a:cs typeface="Arial"/>
                <a:sym typeface="Arial"/>
              </a:rPr>
            </a:br>
            <a:r>
              <a:rPr b="1" i="0" lang="en-US" sz="3000" u="none">
                <a:solidFill>
                  <a:schemeClr val="dk2"/>
                </a:solidFill>
                <a:latin typeface="Arial"/>
                <a:ea typeface="Arial"/>
                <a:cs typeface="Arial"/>
                <a:sym typeface="Arial"/>
              </a:rPr>
              <a:t>Пример</a:t>
            </a:r>
            <a:endParaRPr/>
          </a:p>
        </p:txBody>
      </p:sp>
      <p:cxnSp>
        <p:nvCxnSpPr>
          <p:cNvPr id="854" name="Google Shape;854;p72"/>
          <p:cNvCxnSpPr/>
          <p:nvPr/>
        </p:nvCxnSpPr>
        <p:spPr>
          <a:xfrm>
            <a:off x="2916237" y="2708275"/>
            <a:ext cx="2879725" cy="0"/>
          </a:xfrm>
          <a:prstGeom prst="straightConnector1">
            <a:avLst/>
          </a:prstGeom>
          <a:noFill/>
          <a:ln cap="flat" cmpd="sng" w="28575">
            <a:solidFill>
              <a:schemeClr val="dk1"/>
            </a:solidFill>
            <a:prstDash val="solid"/>
            <a:miter lim="800000"/>
            <a:headEnd len="med" w="med" type="none"/>
            <a:tailEnd len="med" w="med" type="none"/>
          </a:ln>
        </p:spPr>
      </p:cxnSp>
      <p:sp>
        <p:nvSpPr>
          <p:cNvPr id="855" name="Google Shape;855;p72"/>
          <p:cNvSpPr txBox="1"/>
          <p:nvPr/>
        </p:nvSpPr>
        <p:spPr>
          <a:xfrm>
            <a:off x="685800" y="2420937"/>
            <a:ext cx="2232025" cy="790575"/>
          </a:xfrm>
          <a:prstGeom prst="rect">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Arial"/>
              <a:buNone/>
            </a:pPr>
            <a:r>
              <a:rPr b="0" i="0" lang="en-US" sz="2400" u="none">
                <a:solidFill>
                  <a:schemeClr val="dk1"/>
                </a:solidFill>
                <a:latin typeface="Arial"/>
                <a:ea typeface="Arial"/>
                <a:cs typeface="Arial"/>
                <a:sym typeface="Arial"/>
              </a:rPr>
              <a:t>Стиральная</a:t>
            </a:r>
            <a:endParaRPr/>
          </a:p>
          <a:p>
            <a:pPr indent="0" lvl="0" marL="0" marR="0" rtl="0" algn="ctr">
              <a:lnSpc>
                <a:spcPct val="100000"/>
              </a:lnSpc>
              <a:spcBef>
                <a:spcPts val="0"/>
              </a:spcBef>
              <a:spcAft>
                <a:spcPts val="0"/>
              </a:spcAft>
              <a:buClr>
                <a:schemeClr val="dk1"/>
              </a:buClr>
              <a:buSzPts val="2400"/>
              <a:buFont typeface="Arial"/>
              <a:buNone/>
            </a:pPr>
            <a:r>
              <a:rPr b="0" i="0" lang="en-US" sz="2400" u="none">
                <a:solidFill>
                  <a:schemeClr val="dk1"/>
                </a:solidFill>
                <a:latin typeface="Arial"/>
                <a:ea typeface="Arial"/>
                <a:cs typeface="Arial"/>
                <a:sym typeface="Arial"/>
              </a:rPr>
              <a:t>машина</a:t>
            </a:r>
            <a:endParaRPr/>
          </a:p>
        </p:txBody>
      </p:sp>
      <p:sp>
        <p:nvSpPr>
          <p:cNvPr id="856" name="Google Shape;856;p72"/>
          <p:cNvSpPr txBox="1"/>
          <p:nvPr/>
        </p:nvSpPr>
        <p:spPr>
          <a:xfrm>
            <a:off x="685800" y="3211512"/>
            <a:ext cx="2232025" cy="361950"/>
          </a:xfrm>
          <a:prstGeom prst="rect">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857" name="Google Shape;857;p72"/>
          <p:cNvSpPr txBox="1"/>
          <p:nvPr/>
        </p:nvSpPr>
        <p:spPr>
          <a:xfrm>
            <a:off x="685800" y="3573462"/>
            <a:ext cx="2232025" cy="361950"/>
          </a:xfrm>
          <a:prstGeom prst="rect">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858" name="Google Shape;858;p72"/>
          <p:cNvSpPr txBox="1"/>
          <p:nvPr/>
        </p:nvSpPr>
        <p:spPr>
          <a:xfrm>
            <a:off x="6227762" y="2420937"/>
            <a:ext cx="2232025" cy="1154112"/>
          </a:xfrm>
          <a:prstGeom prst="rect">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Arial"/>
              <a:buNone/>
            </a:pPr>
            <a:r>
              <a:rPr b="0" i="0" lang="en-US" sz="2400" u="none">
                <a:solidFill>
                  <a:schemeClr val="dk1"/>
                </a:solidFill>
                <a:latin typeface="Arial"/>
                <a:ea typeface="Arial"/>
                <a:cs typeface="Arial"/>
                <a:sym typeface="Arial"/>
              </a:rPr>
              <a:t>«interface»</a:t>
            </a:r>
            <a:endParaRPr/>
          </a:p>
          <a:p>
            <a:pPr indent="0" lvl="0" marL="0" marR="0" rtl="0" algn="ctr">
              <a:lnSpc>
                <a:spcPct val="100000"/>
              </a:lnSpc>
              <a:spcBef>
                <a:spcPts val="0"/>
              </a:spcBef>
              <a:spcAft>
                <a:spcPts val="0"/>
              </a:spcAft>
              <a:buClr>
                <a:schemeClr val="dk1"/>
              </a:buClr>
              <a:buSzPts val="2400"/>
              <a:buFont typeface="Arial"/>
              <a:buNone/>
            </a:pPr>
            <a:r>
              <a:rPr b="0" i="0" lang="en-US" sz="2400" u="none">
                <a:solidFill>
                  <a:schemeClr val="dk1"/>
                </a:solidFill>
                <a:latin typeface="Arial"/>
                <a:ea typeface="Arial"/>
                <a:cs typeface="Arial"/>
                <a:sym typeface="Arial"/>
              </a:rPr>
              <a:t>Панель</a:t>
            </a:r>
            <a:endParaRPr/>
          </a:p>
          <a:p>
            <a:pPr indent="0" lvl="0" marL="0" marR="0" rtl="0" algn="ctr">
              <a:lnSpc>
                <a:spcPct val="100000"/>
              </a:lnSpc>
              <a:spcBef>
                <a:spcPts val="0"/>
              </a:spcBef>
              <a:spcAft>
                <a:spcPts val="0"/>
              </a:spcAft>
              <a:buClr>
                <a:schemeClr val="dk1"/>
              </a:buClr>
              <a:buSzPts val="2400"/>
              <a:buFont typeface="Arial"/>
              <a:buNone/>
            </a:pPr>
            <a:r>
              <a:rPr b="0" i="0" lang="en-US" sz="2400" u="none">
                <a:solidFill>
                  <a:schemeClr val="dk1"/>
                </a:solidFill>
                <a:latin typeface="Arial"/>
                <a:ea typeface="Arial"/>
                <a:cs typeface="Arial"/>
                <a:sym typeface="Arial"/>
              </a:rPr>
              <a:t>Управления</a:t>
            </a:r>
            <a:endParaRPr/>
          </a:p>
        </p:txBody>
      </p:sp>
      <p:sp>
        <p:nvSpPr>
          <p:cNvPr id="859" name="Google Shape;859;p72"/>
          <p:cNvSpPr txBox="1"/>
          <p:nvPr/>
        </p:nvSpPr>
        <p:spPr>
          <a:xfrm>
            <a:off x="6227762" y="3573462"/>
            <a:ext cx="2232025" cy="361950"/>
          </a:xfrm>
          <a:prstGeom prst="rect">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860" name="Google Shape;860;p72"/>
          <p:cNvSpPr/>
          <p:nvPr/>
        </p:nvSpPr>
        <p:spPr>
          <a:xfrm rot="5400000">
            <a:off x="5760243" y="2497931"/>
            <a:ext cx="503237" cy="431800"/>
          </a:xfrm>
          <a:prstGeom prst="triangle">
            <a:avLst>
              <a:gd fmla="val 50000" name="adj"/>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861" name="Google Shape;861;p72"/>
          <p:cNvSpPr txBox="1"/>
          <p:nvPr/>
        </p:nvSpPr>
        <p:spPr>
          <a:xfrm>
            <a:off x="684212" y="4291012"/>
            <a:ext cx="2232025" cy="790575"/>
          </a:xfrm>
          <a:prstGeom prst="rect">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Arial"/>
              <a:buNone/>
            </a:pPr>
            <a:r>
              <a:rPr b="0" i="0" lang="en-US" sz="2400" u="none">
                <a:solidFill>
                  <a:schemeClr val="dk1"/>
                </a:solidFill>
                <a:latin typeface="Arial"/>
                <a:ea typeface="Arial"/>
                <a:cs typeface="Arial"/>
                <a:sym typeface="Arial"/>
              </a:rPr>
              <a:t>Стиральная</a:t>
            </a:r>
            <a:endParaRPr/>
          </a:p>
          <a:p>
            <a:pPr indent="0" lvl="0" marL="0" marR="0" rtl="0" algn="ctr">
              <a:lnSpc>
                <a:spcPct val="100000"/>
              </a:lnSpc>
              <a:spcBef>
                <a:spcPts val="0"/>
              </a:spcBef>
              <a:spcAft>
                <a:spcPts val="0"/>
              </a:spcAft>
              <a:buClr>
                <a:schemeClr val="dk1"/>
              </a:buClr>
              <a:buSzPts val="2400"/>
              <a:buFont typeface="Arial"/>
              <a:buNone/>
            </a:pPr>
            <a:r>
              <a:rPr b="0" i="0" lang="en-US" sz="2400" u="none">
                <a:solidFill>
                  <a:schemeClr val="dk1"/>
                </a:solidFill>
                <a:latin typeface="Arial"/>
                <a:ea typeface="Arial"/>
                <a:cs typeface="Arial"/>
                <a:sym typeface="Arial"/>
              </a:rPr>
              <a:t>машина</a:t>
            </a:r>
            <a:endParaRPr/>
          </a:p>
        </p:txBody>
      </p:sp>
      <p:sp>
        <p:nvSpPr>
          <p:cNvPr id="862" name="Google Shape;862;p72"/>
          <p:cNvSpPr txBox="1"/>
          <p:nvPr/>
        </p:nvSpPr>
        <p:spPr>
          <a:xfrm>
            <a:off x="684212" y="5081587"/>
            <a:ext cx="2232025" cy="361950"/>
          </a:xfrm>
          <a:prstGeom prst="rect">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863" name="Google Shape;863;p72"/>
          <p:cNvSpPr txBox="1"/>
          <p:nvPr/>
        </p:nvSpPr>
        <p:spPr>
          <a:xfrm>
            <a:off x="684212" y="5443537"/>
            <a:ext cx="2232025" cy="361950"/>
          </a:xfrm>
          <a:prstGeom prst="rect">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864" name="Google Shape;864;p72"/>
          <p:cNvSpPr/>
          <p:nvPr/>
        </p:nvSpPr>
        <p:spPr>
          <a:xfrm>
            <a:off x="6732587" y="4181475"/>
            <a:ext cx="936625" cy="936625"/>
          </a:xfrm>
          <a:prstGeom prst="ellipse">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865" name="Google Shape;865;p72"/>
          <p:cNvSpPr txBox="1"/>
          <p:nvPr/>
        </p:nvSpPr>
        <p:spPr>
          <a:xfrm>
            <a:off x="5940425" y="5205412"/>
            <a:ext cx="2728912" cy="42703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200"/>
              <a:buFont typeface="Arial"/>
              <a:buNone/>
            </a:pPr>
            <a:r>
              <a:rPr b="0" i="0" lang="en-US" sz="2200" u="none">
                <a:solidFill>
                  <a:schemeClr val="dk1"/>
                </a:solidFill>
                <a:latin typeface="Arial"/>
                <a:ea typeface="Arial"/>
                <a:cs typeface="Arial"/>
                <a:sym typeface="Arial"/>
              </a:rPr>
              <a:t>ПанельУправления</a:t>
            </a:r>
            <a:endParaRPr/>
          </a:p>
        </p:txBody>
      </p:sp>
      <p:cxnSp>
        <p:nvCxnSpPr>
          <p:cNvPr id="866" name="Google Shape;866;p72"/>
          <p:cNvCxnSpPr/>
          <p:nvPr/>
        </p:nvCxnSpPr>
        <p:spPr>
          <a:xfrm>
            <a:off x="2916237" y="4652962"/>
            <a:ext cx="3816350" cy="0"/>
          </a:xfrm>
          <a:prstGeom prst="straightConnector1">
            <a:avLst/>
          </a:prstGeom>
          <a:noFill/>
          <a:ln cap="flat" cmpd="sng" w="25400">
            <a:solidFill>
              <a:schemeClr val="dk1"/>
            </a:solidFill>
            <a:prstDash val="solid"/>
            <a:miter lim="800000"/>
            <a:headEnd len="med" w="med" type="none"/>
            <a:tailEnd len="med" w="med"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61"/>
                                        </p:tgtEl>
                                        <p:attrNameLst>
                                          <p:attrName>style.visibility</p:attrName>
                                        </p:attrNameLst>
                                      </p:cBhvr>
                                      <p:to>
                                        <p:strVal val="visible"/>
                                      </p:to>
                                    </p:set>
                                    <p:animEffect filter="fade" transition="in">
                                      <p:cBhvr>
                                        <p:cTn dur="500"/>
                                        <p:tgtEl>
                                          <p:spTgt spid="861"/>
                                        </p:tgtEl>
                                      </p:cBhvr>
                                    </p:animEffect>
                                  </p:childTnLst>
                                </p:cTn>
                              </p:par>
                              <p:par>
                                <p:cTn fill="hold" nodeType="withEffect" presetClass="entr" presetID="10" presetSubtype="0">
                                  <p:stCondLst>
                                    <p:cond delay="0"/>
                                  </p:stCondLst>
                                  <p:childTnLst>
                                    <p:set>
                                      <p:cBhvr>
                                        <p:cTn dur="1" fill="hold">
                                          <p:stCondLst>
                                            <p:cond delay="0"/>
                                          </p:stCondLst>
                                        </p:cTn>
                                        <p:tgtEl>
                                          <p:spTgt spid="862"/>
                                        </p:tgtEl>
                                        <p:attrNameLst>
                                          <p:attrName>style.visibility</p:attrName>
                                        </p:attrNameLst>
                                      </p:cBhvr>
                                      <p:to>
                                        <p:strVal val="visible"/>
                                      </p:to>
                                    </p:set>
                                    <p:animEffect filter="fade" transition="in">
                                      <p:cBhvr>
                                        <p:cTn dur="500"/>
                                        <p:tgtEl>
                                          <p:spTgt spid="862"/>
                                        </p:tgtEl>
                                      </p:cBhvr>
                                    </p:animEffect>
                                  </p:childTnLst>
                                </p:cTn>
                              </p:par>
                              <p:par>
                                <p:cTn fill="hold" nodeType="withEffect" presetClass="entr" presetID="10" presetSubtype="0">
                                  <p:stCondLst>
                                    <p:cond delay="0"/>
                                  </p:stCondLst>
                                  <p:childTnLst>
                                    <p:set>
                                      <p:cBhvr>
                                        <p:cTn dur="1" fill="hold">
                                          <p:stCondLst>
                                            <p:cond delay="0"/>
                                          </p:stCondLst>
                                        </p:cTn>
                                        <p:tgtEl>
                                          <p:spTgt spid="863"/>
                                        </p:tgtEl>
                                        <p:attrNameLst>
                                          <p:attrName>style.visibility</p:attrName>
                                        </p:attrNameLst>
                                      </p:cBhvr>
                                      <p:to>
                                        <p:strVal val="visible"/>
                                      </p:to>
                                    </p:set>
                                    <p:animEffect filter="fade" transition="in">
                                      <p:cBhvr>
                                        <p:cTn dur="500"/>
                                        <p:tgtEl>
                                          <p:spTgt spid="863"/>
                                        </p:tgtEl>
                                      </p:cBhvr>
                                    </p:animEffect>
                                  </p:childTnLst>
                                </p:cTn>
                              </p:par>
                              <p:par>
                                <p:cTn fill="hold" nodeType="withEffect" presetClass="entr" presetID="10" presetSubtype="0">
                                  <p:stCondLst>
                                    <p:cond delay="0"/>
                                  </p:stCondLst>
                                  <p:childTnLst>
                                    <p:set>
                                      <p:cBhvr>
                                        <p:cTn dur="1" fill="hold">
                                          <p:stCondLst>
                                            <p:cond delay="0"/>
                                          </p:stCondLst>
                                        </p:cTn>
                                        <p:tgtEl>
                                          <p:spTgt spid="864"/>
                                        </p:tgtEl>
                                        <p:attrNameLst>
                                          <p:attrName>style.visibility</p:attrName>
                                        </p:attrNameLst>
                                      </p:cBhvr>
                                      <p:to>
                                        <p:strVal val="visible"/>
                                      </p:to>
                                    </p:set>
                                    <p:animEffect filter="fade" transition="in">
                                      <p:cBhvr>
                                        <p:cTn dur="500"/>
                                        <p:tgtEl>
                                          <p:spTgt spid="864"/>
                                        </p:tgtEl>
                                      </p:cBhvr>
                                    </p:animEffect>
                                  </p:childTnLst>
                                </p:cTn>
                              </p:par>
                              <p:par>
                                <p:cTn fill="hold" nodeType="withEffect" presetClass="entr" presetID="10" presetSubtype="0">
                                  <p:stCondLst>
                                    <p:cond delay="0"/>
                                  </p:stCondLst>
                                  <p:childTnLst>
                                    <p:set>
                                      <p:cBhvr>
                                        <p:cTn dur="1" fill="hold">
                                          <p:stCondLst>
                                            <p:cond delay="0"/>
                                          </p:stCondLst>
                                        </p:cTn>
                                        <p:tgtEl>
                                          <p:spTgt spid="865"/>
                                        </p:tgtEl>
                                        <p:attrNameLst>
                                          <p:attrName>style.visibility</p:attrName>
                                        </p:attrNameLst>
                                      </p:cBhvr>
                                      <p:to>
                                        <p:strVal val="visible"/>
                                      </p:to>
                                    </p:set>
                                    <p:animEffect filter="fade" transition="in">
                                      <p:cBhvr>
                                        <p:cTn dur="500"/>
                                        <p:tgtEl>
                                          <p:spTgt spid="865"/>
                                        </p:tgtEl>
                                      </p:cBhvr>
                                    </p:animEffect>
                                  </p:childTnLst>
                                </p:cTn>
                              </p:par>
                              <p:par>
                                <p:cTn fill="hold" nodeType="withEffect" presetClass="entr" presetID="10" presetSubtype="0">
                                  <p:stCondLst>
                                    <p:cond delay="0"/>
                                  </p:stCondLst>
                                  <p:childTnLst>
                                    <p:set>
                                      <p:cBhvr>
                                        <p:cTn dur="1" fill="hold">
                                          <p:stCondLst>
                                            <p:cond delay="0"/>
                                          </p:stCondLst>
                                        </p:cTn>
                                        <p:tgtEl>
                                          <p:spTgt spid="866"/>
                                        </p:tgtEl>
                                        <p:attrNameLst>
                                          <p:attrName>style.visibility</p:attrName>
                                        </p:attrNameLst>
                                      </p:cBhvr>
                                      <p:to>
                                        <p:strVal val="visible"/>
                                      </p:to>
                                    </p:set>
                                    <p:animEffect filter="fade" transition="in">
                                      <p:cBhvr>
                                        <p:cTn dur="500"/>
                                        <p:tgtEl>
                                          <p:spTgt spid="86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70" name="Shape 870"/>
        <p:cNvGrpSpPr/>
        <p:nvPr/>
      </p:nvGrpSpPr>
      <p:grpSpPr>
        <a:xfrm>
          <a:off x="0" y="0"/>
          <a:ext cx="0" cy="0"/>
          <a:chOff x="0" y="0"/>
          <a:chExt cx="0" cy="0"/>
        </a:xfrm>
      </p:grpSpPr>
      <p:sp>
        <p:nvSpPr>
          <p:cNvPr id="871" name="Google Shape;871;p73"/>
          <p:cNvSpPr txBox="1"/>
          <p:nvPr/>
        </p:nvSpPr>
        <p:spPr>
          <a:xfrm>
            <a:off x="457200" y="6243637"/>
            <a:ext cx="874712"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ПрИС 2</a:t>
            </a:r>
            <a:endParaRPr/>
          </a:p>
        </p:txBody>
      </p:sp>
      <p:sp>
        <p:nvSpPr>
          <p:cNvPr id="872" name="Google Shape;872;p73"/>
          <p:cNvSpPr txBox="1"/>
          <p:nvPr/>
        </p:nvSpPr>
        <p:spPr>
          <a:xfrm>
            <a:off x="1476375" y="6248400"/>
            <a:ext cx="6624637"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Язык UML</a:t>
            </a:r>
            <a:endParaRPr/>
          </a:p>
        </p:txBody>
      </p:sp>
      <p:sp>
        <p:nvSpPr>
          <p:cNvPr id="873" name="Google Shape;873;p73"/>
          <p:cNvSpPr txBox="1"/>
          <p:nvPr/>
        </p:nvSpPr>
        <p:spPr>
          <a:xfrm>
            <a:off x="8172450" y="6243637"/>
            <a:ext cx="51435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Garamond"/>
              <a:buNone/>
            </a:pPr>
            <a:fld id="{00000000-1234-1234-1234-123412341234}" type="slidenum">
              <a:rPr b="0" i="0" lang="en-US" sz="1200" u="none">
                <a:solidFill>
                  <a:schemeClr val="dk1"/>
                </a:solidFill>
                <a:latin typeface="Garamond"/>
                <a:ea typeface="Garamond"/>
                <a:cs typeface="Garamond"/>
                <a:sym typeface="Garamond"/>
              </a:rPr>
              <a:t>‹#›</a:t>
            </a:fld>
            <a:endParaRPr/>
          </a:p>
        </p:txBody>
      </p:sp>
      <p:sp>
        <p:nvSpPr>
          <p:cNvPr id="874" name="Google Shape;874;p73"/>
          <p:cNvSpPr txBox="1"/>
          <p:nvPr>
            <p:ph type="title"/>
          </p:nvPr>
        </p:nvSpPr>
        <p:spPr>
          <a:xfrm>
            <a:off x="457200" y="277812"/>
            <a:ext cx="8229600" cy="11398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3000"/>
              <a:buFont typeface="Arial"/>
              <a:buNone/>
            </a:pPr>
            <a:r>
              <a:rPr b="1" i="0" lang="en-US" sz="3000" u="none">
                <a:solidFill>
                  <a:schemeClr val="dk2"/>
                </a:solidFill>
                <a:latin typeface="Arial"/>
                <a:ea typeface="Arial"/>
                <a:cs typeface="Arial"/>
                <a:sym typeface="Arial"/>
              </a:rPr>
              <a:t>Диаграмма классов: интерфейс</a:t>
            </a:r>
            <a:br>
              <a:rPr b="1" i="0" lang="en-US" sz="3000" u="none">
                <a:solidFill>
                  <a:schemeClr val="dk2"/>
                </a:solidFill>
                <a:latin typeface="Arial"/>
                <a:ea typeface="Arial"/>
                <a:cs typeface="Arial"/>
                <a:sym typeface="Arial"/>
              </a:rPr>
            </a:br>
            <a:r>
              <a:rPr b="1" i="0" lang="en-US" sz="3000" u="none">
                <a:solidFill>
                  <a:schemeClr val="dk2"/>
                </a:solidFill>
                <a:latin typeface="Arial"/>
                <a:ea typeface="Arial"/>
                <a:cs typeface="Arial"/>
                <a:sym typeface="Arial"/>
              </a:rPr>
              <a:t>Пример</a:t>
            </a:r>
            <a:endParaRPr/>
          </a:p>
        </p:txBody>
      </p:sp>
      <p:sp>
        <p:nvSpPr>
          <p:cNvPr id="875" name="Google Shape;875;p73"/>
          <p:cNvSpPr txBox="1"/>
          <p:nvPr/>
        </p:nvSpPr>
        <p:spPr>
          <a:xfrm>
            <a:off x="900112" y="2349500"/>
            <a:ext cx="2232025" cy="790575"/>
          </a:xfrm>
          <a:prstGeom prst="rect">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Arial"/>
              <a:buNone/>
            </a:pPr>
            <a:r>
              <a:rPr b="0" i="0" lang="en-US" sz="2400" u="none">
                <a:solidFill>
                  <a:schemeClr val="dk1"/>
                </a:solidFill>
                <a:latin typeface="Arial"/>
                <a:ea typeface="Arial"/>
                <a:cs typeface="Arial"/>
                <a:sym typeface="Arial"/>
              </a:rPr>
              <a:t>Рисунок</a:t>
            </a:r>
            <a:endParaRPr/>
          </a:p>
        </p:txBody>
      </p:sp>
      <p:sp>
        <p:nvSpPr>
          <p:cNvPr id="876" name="Google Shape;876;p73"/>
          <p:cNvSpPr txBox="1"/>
          <p:nvPr/>
        </p:nvSpPr>
        <p:spPr>
          <a:xfrm>
            <a:off x="900112" y="3140075"/>
            <a:ext cx="2232025" cy="217487"/>
          </a:xfrm>
          <a:prstGeom prst="rect">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877" name="Google Shape;877;p73"/>
          <p:cNvSpPr txBox="1"/>
          <p:nvPr/>
        </p:nvSpPr>
        <p:spPr>
          <a:xfrm>
            <a:off x="900112" y="3357562"/>
            <a:ext cx="2232025" cy="215900"/>
          </a:xfrm>
          <a:prstGeom prst="rect">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878" name="Google Shape;878;p73"/>
          <p:cNvSpPr txBox="1"/>
          <p:nvPr/>
        </p:nvSpPr>
        <p:spPr>
          <a:xfrm>
            <a:off x="5291137" y="2781300"/>
            <a:ext cx="2952750" cy="1154112"/>
          </a:xfrm>
          <a:prstGeom prst="rect">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Arial"/>
              <a:buNone/>
            </a:pPr>
            <a:r>
              <a:rPr b="0" i="0" lang="en-US" sz="2400" u="none">
                <a:solidFill>
                  <a:schemeClr val="dk1"/>
                </a:solidFill>
                <a:latin typeface="Arial"/>
                <a:ea typeface="Arial"/>
                <a:cs typeface="Arial"/>
                <a:sym typeface="Arial"/>
              </a:rPr>
              <a:t>«interface»</a:t>
            </a:r>
            <a:endParaRPr/>
          </a:p>
          <a:p>
            <a:pPr indent="0" lvl="0" marL="0" marR="0" rtl="0" algn="ctr">
              <a:lnSpc>
                <a:spcPct val="100000"/>
              </a:lnSpc>
              <a:spcBef>
                <a:spcPts val="0"/>
              </a:spcBef>
              <a:spcAft>
                <a:spcPts val="0"/>
              </a:spcAft>
              <a:buClr>
                <a:schemeClr val="dk1"/>
              </a:buClr>
              <a:buSzPts val="2400"/>
              <a:buFont typeface="Arial"/>
              <a:buNone/>
            </a:pPr>
            <a:r>
              <a:rPr b="0" i="0" lang="en-US" sz="2400" u="none">
                <a:solidFill>
                  <a:schemeClr val="dk1"/>
                </a:solidFill>
                <a:latin typeface="Arial"/>
                <a:ea typeface="Arial"/>
                <a:cs typeface="Arial"/>
                <a:sym typeface="Arial"/>
              </a:rPr>
              <a:t>Графический</a:t>
            </a:r>
            <a:endParaRPr/>
          </a:p>
          <a:p>
            <a:pPr indent="0" lvl="0" marL="0" marR="0" rtl="0" algn="ctr">
              <a:lnSpc>
                <a:spcPct val="100000"/>
              </a:lnSpc>
              <a:spcBef>
                <a:spcPts val="0"/>
              </a:spcBef>
              <a:spcAft>
                <a:spcPts val="0"/>
              </a:spcAft>
              <a:buClr>
                <a:schemeClr val="dk1"/>
              </a:buClr>
              <a:buSzPts val="2400"/>
              <a:buFont typeface="Arial"/>
              <a:buNone/>
            </a:pPr>
            <a:r>
              <a:rPr b="0" i="0" lang="en-US" sz="2400" u="none">
                <a:solidFill>
                  <a:schemeClr val="dk1"/>
                </a:solidFill>
                <a:latin typeface="Arial"/>
                <a:ea typeface="Arial"/>
                <a:cs typeface="Arial"/>
                <a:sym typeface="Arial"/>
              </a:rPr>
              <a:t>объект</a:t>
            </a:r>
            <a:endParaRPr/>
          </a:p>
        </p:txBody>
      </p:sp>
      <p:sp>
        <p:nvSpPr>
          <p:cNvPr id="879" name="Google Shape;879;p73"/>
          <p:cNvSpPr txBox="1"/>
          <p:nvPr/>
        </p:nvSpPr>
        <p:spPr>
          <a:xfrm>
            <a:off x="5291137" y="3933825"/>
            <a:ext cx="2952750" cy="1584325"/>
          </a:xfrm>
          <a:prstGeom prst="rect">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rPr b="0" i="0" lang="en-US" sz="2400" u="none">
                <a:solidFill>
                  <a:schemeClr val="dk1"/>
                </a:solidFill>
                <a:latin typeface="Arial"/>
                <a:ea typeface="Arial"/>
                <a:cs typeface="Arial"/>
                <a:sym typeface="Arial"/>
              </a:rPr>
              <a:t>+сдвинуть()</a:t>
            </a:r>
            <a:endParaRPr/>
          </a:p>
          <a:p>
            <a:pPr indent="0" lvl="0" marL="0" marR="0" rtl="0" algn="l">
              <a:lnSpc>
                <a:spcPct val="100000"/>
              </a:lnSpc>
              <a:spcBef>
                <a:spcPts val="0"/>
              </a:spcBef>
              <a:spcAft>
                <a:spcPts val="0"/>
              </a:spcAft>
              <a:buClr>
                <a:schemeClr val="dk1"/>
              </a:buClr>
              <a:buSzPts val="2400"/>
              <a:buFont typeface="Arial"/>
              <a:buNone/>
            </a:pPr>
            <a:r>
              <a:rPr b="0" i="0" lang="en-US" sz="2400" u="none">
                <a:solidFill>
                  <a:schemeClr val="dk1"/>
                </a:solidFill>
                <a:latin typeface="Arial"/>
                <a:ea typeface="Arial"/>
                <a:cs typeface="Arial"/>
                <a:sym typeface="Arial"/>
              </a:rPr>
              <a:t>+масштабировать()</a:t>
            </a:r>
            <a:endParaRPr/>
          </a:p>
          <a:p>
            <a:pPr indent="0" lvl="0" marL="0" marR="0" rtl="0" algn="l">
              <a:lnSpc>
                <a:spcPct val="100000"/>
              </a:lnSpc>
              <a:spcBef>
                <a:spcPts val="0"/>
              </a:spcBef>
              <a:spcAft>
                <a:spcPts val="0"/>
              </a:spcAft>
              <a:buClr>
                <a:schemeClr val="dk1"/>
              </a:buClr>
              <a:buSzPts val="2400"/>
              <a:buFont typeface="Arial"/>
              <a:buNone/>
            </a:pPr>
            <a:r>
              <a:rPr b="0" i="0" lang="en-US" sz="2400" u="none">
                <a:solidFill>
                  <a:schemeClr val="dk1"/>
                </a:solidFill>
                <a:latin typeface="Arial"/>
                <a:ea typeface="Arial"/>
                <a:cs typeface="Arial"/>
                <a:sym typeface="Arial"/>
              </a:rPr>
              <a:t>+повернуть()</a:t>
            </a:r>
            <a:endParaRPr/>
          </a:p>
        </p:txBody>
      </p:sp>
      <p:sp>
        <p:nvSpPr>
          <p:cNvPr id="880" name="Google Shape;880;p73"/>
          <p:cNvSpPr/>
          <p:nvPr/>
        </p:nvSpPr>
        <p:spPr>
          <a:xfrm rot="5400000">
            <a:off x="4823618" y="3104356"/>
            <a:ext cx="503237" cy="431800"/>
          </a:xfrm>
          <a:prstGeom prst="triangle">
            <a:avLst>
              <a:gd fmla="val 50000" name="adj"/>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881" name="Google Shape;881;p73"/>
          <p:cNvSpPr txBox="1"/>
          <p:nvPr/>
        </p:nvSpPr>
        <p:spPr>
          <a:xfrm>
            <a:off x="898525" y="4581525"/>
            <a:ext cx="2232025" cy="790575"/>
          </a:xfrm>
          <a:prstGeom prst="rect">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Arial"/>
              <a:buNone/>
            </a:pPr>
            <a:r>
              <a:rPr b="0" i="0" lang="en-US" sz="2400" u="none">
                <a:solidFill>
                  <a:schemeClr val="dk1"/>
                </a:solidFill>
                <a:latin typeface="Arial"/>
                <a:ea typeface="Arial"/>
                <a:cs typeface="Arial"/>
                <a:sym typeface="Arial"/>
              </a:rPr>
              <a:t>Диаграмма</a:t>
            </a:r>
            <a:endParaRPr/>
          </a:p>
        </p:txBody>
      </p:sp>
      <p:sp>
        <p:nvSpPr>
          <p:cNvPr id="882" name="Google Shape;882;p73"/>
          <p:cNvSpPr txBox="1"/>
          <p:nvPr/>
        </p:nvSpPr>
        <p:spPr>
          <a:xfrm>
            <a:off x="898525" y="5372100"/>
            <a:ext cx="2232025" cy="217487"/>
          </a:xfrm>
          <a:prstGeom prst="rect">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883" name="Google Shape;883;p73"/>
          <p:cNvSpPr txBox="1"/>
          <p:nvPr/>
        </p:nvSpPr>
        <p:spPr>
          <a:xfrm>
            <a:off x="898525" y="5589587"/>
            <a:ext cx="2232025" cy="215900"/>
          </a:xfrm>
          <a:prstGeom prst="rect">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cxnSp>
        <p:nvCxnSpPr>
          <p:cNvPr id="884" name="Google Shape;884;p73"/>
          <p:cNvCxnSpPr/>
          <p:nvPr/>
        </p:nvCxnSpPr>
        <p:spPr>
          <a:xfrm flipH="1" rot="10800000">
            <a:off x="3143250" y="3319612"/>
            <a:ext cx="1704900" cy="1657200"/>
          </a:xfrm>
          <a:prstGeom prst="bentConnector3">
            <a:avLst>
              <a:gd fmla="val 10780" name="adj1"/>
            </a:avLst>
          </a:prstGeom>
          <a:noFill/>
          <a:ln cap="flat" cmpd="sng" w="25400">
            <a:solidFill>
              <a:schemeClr val="dk1"/>
            </a:solidFill>
            <a:prstDash val="solid"/>
            <a:miter lim="800000"/>
            <a:headEnd len="med" w="med" type="none"/>
            <a:tailEnd len="med" w="med" type="none"/>
          </a:ln>
        </p:spPr>
      </p:cxnSp>
      <p:cxnSp>
        <p:nvCxnSpPr>
          <p:cNvPr id="885" name="Google Shape;885;p73"/>
          <p:cNvCxnSpPr/>
          <p:nvPr/>
        </p:nvCxnSpPr>
        <p:spPr>
          <a:xfrm>
            <a:off x="3144837" y="2744787"/>
            <a:ext cx="1703400" cy="574800"/>
          </a:xfrm>
          <a:prstGeom prst="bentConnector3">
            <a:avLst>
              <a:gd fmla="val 10790" name="adj1"/>
            </a:avLst>
          </a:prstGeom>
          <a:noFill/>
          <a:ln cap="flat" cmpd="sng" w="25400">
            <a:solidFill>
              <a:schemeClr val="dk1"/>
            </a:solidFill>
            <a:prstDash val="solid"/>
            <a:miter lim="800000"/>
            <a:headEnd len="med" w="med" type="none"/>
            <a:tailEnd len="med" w="med" type="none"/>
          </a:ln>
        </p:spPr>
      </p:cxn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89" name="Shape 889"/>
        <p:cNvGrpSpPr/>
        <p:nvPr/>
      </p:nvGrpSpPr>
      <p:grpSpPr>
        <a:xfrm>
          <a:off x="0" y="0"/>
          <a:ext cx="0" cy="0"/>
          <a:chOff x="0" y="0"/>
          <a:chExt cx="0" cy="0"/>
        </a:xfrm>
      </p:grpSpPr>
      <p:sp>
        <p:nvSpPr>
          <p:cNvPr id="890" name="Google Shape;890;p74"/>
          <p:cNvSpPr txBox="1"/>
          <p:nvPr/>
        </p:nvSpPr>
        <p:spPr>
          <a:xfrm>
            <a:off x="457200" y="6243637"/>
            <a:ext cx="874712"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ПрИС 2</a:t>
            </a:r>
            <a:endParaRPr/>
          </a:p>
        </p:txBody>
      </p:sp>
      <p:sp>
        <p:nvSpPr>
          <p:cNvPr id="891" name="Google Shape;891;p74"/>
          <p:cNvSpPr txBox="1"/>
          <p:nvPr/>
        </p:nvSpPr>
        <p:spPr>
          <a:xfrm>
            <a:off x="1476375" y="6248400"/>
            <a:ext cx="6624637"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Язык UML</a:t>
            </a:r>
            <a:endParaRPr/>
          </a:p>
        </p:txBody>
      </p:sp>
      <p:sp>
        <p:nvSpPr>
          <p:cNvPr id="892" name="Google Shape;892;p74"/>
          <p:cNvSpPr txBox="1"/>
          <p:nvPr/>
        </p:nvSpPr>
        <p:spPr>
          <a:xfrm>
            <a:off x="8172450" y="6243637"/>
            <a:ext cx="51435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Garamond"/>
              <a:buNone/>
            </a:pPr>
            <a:fld id="{00000000-1234-1234-1234-123412341234}" type="slidenum">
              <a:rPr b="0" i="0" lang="en-US" sz="1200" u="none">
                <a:solidFill>
                  <a:schemeClr val="dk1"/>
                </a:solidFill>
                <a:latin typeface="Garamond"/>
                <a:ea typeface="Garamond"/>
                <a:cs typeface="Garamond"/>
                <a:sym typeface="Garamond"/>
              </a:rPr>
              <a:t>‹#›</a:t>
            </a:fld>
            <a:endParaRPr/>
          </a:p>
        </p:txBody>
      </p:sp>
      <p:sp>
        <p:nvSpPr>
          <p:cNvPr id="893" name="Google Shape;893;p74"/>
          <p:cNvSpPr txBox="1"/>
          <p:nvPr>
            <p:ph type="title"/>
          </p:nvPr>
        </p:nvSpPr>
        <p:spPr>
          <a:xfrm>
            <a:off x="457200" y="277812"/>
            <a:ext cx="8229600" cy="11398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3000"/>
              <a:buFont typeface="Arial"/>
              <a:buNone/>
            </a:pPr>
            <a:r>
              <a:rPr b="1" i="0" lang="en-US" sz="3000" u="none">
                <a:solidFill>
                  <a:schemeClr val="dk2"/>
                </a:solidFill>
                <a:latin typeface="Arial"/>
                <a:ea typeface="Arial"/>
                <a:cs typeface="Arial"/>
                <a:sym typeface="Arial"/>
              </a:rPr>
              <a:t>Диаграмма классов: элементы</a:t>
            </a:r>
            <a:endParaRPr/>
          </a:p>
        </p:txBody>
      </p:sp>
      <p:sp>
        <p:nvSpPr>
          <p:cNvPr id="894" name="Google Shape;894;p74"/>
          <p:cNvSpPr txBox="1"/>
          <p:nvPr/>
        </p:nvSpPr>
        <p:spPr>
          <a:xfrm>
            <a:off x="611187" y="2711450"/>
            <a:ext cx="2232025" cy="790575"/>
          </a:xfrm>
          <a:prstGeom prst="rect">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Arial"/>
              <a:buNone/>
            </a:pPr>
            <a:r>
              <a:rPr b="0" i="0" lang="en-US" sz="2400" u="sng">
                <a:solidFill>
                  <a:schemeClr val="dk1"/>
                </a:solidFill>
                <a:latin typeface="Arial"/>
                <a:ea typeface="Arial"/>
                <a:cs typeface="Arial"/>
                <a:sym typeface="Arial"/>
              </a:rPr>
              <a:t>Имя объекта:</a:t>
            </a:r>
            <a:endParaRPr/>
          </a:p>
          <a:p>
            <a:pPr indent="0" lvl="0" marL="0" marR="0" rtl="0" algn="ctr">
              <a:lnSpc>
                <a:spcPct val="100000"/>
              </a:lnSpc>
              <a:spcBef>
                <a:spcPts val="0"/>
              </a:spcBef>
              <a:spcAft>
                <a:spcPts val="0"/>
              </a:spcAft>
              <a:buClr>
                <a:schemeClr val="dk1"/>
              </a:buClr>
              <a:buSzPts val="2400"/>
              <a:buFont typeface="Arial"/>
              <a:buNone/>
            </a:pPr>
            <a:r>
              <a:rPr b="0" i="0" lang="en-US" sz="2400" u="sng">
                <a:solidFill>
                  <a:schemeClr val="dk1"/>
                </a:solidFill>
                <a:latin typeface="Arial"/>
                <a:ea typeface="Arial"/>
                <a:cs typeface="Arial"/>
                <a:sym typeface="Arial"/>
              </a:rPr>
              <a:t>Имя класса</a:t>
            </a:r>
            <a:endParaRPr/>
          </a:p>
        </p:txBody>
      </p:sp>
      <p:sp>
        <p:nvSpPr>
          <p:cNvPr id="895" name="Google Shape;895;p74"/>
          <p:cNvSpPr txBox="1"/>
          <p:nvPr/>
        </p:nvSpPr>
        <p:spPr>
          <a:xfrm>
            <a:off x="611187" y="3500437"/>
            <a:ext cx="2232025" cy="790575"/>
          </a:xfrm>
          <a:prstGeom prst="rect">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Arial"/>
              <a:buNone/>
            </a:pPr>
            <a:r>
              <a:rPr b="0" i="0" lang="en-US" sz="2400" u="none">
                <a:solidFill>
                  <a:schemeClr val="dk1"/>
                </a:solidFill>
                <a:latin typeface="Arial"/>
                <a:ea typeface="Arial"/>
                <a:cs typeface="Arial"/>
                <a:sym typeface="Arial"/>
              </a:rPr>
              <a:t>Значения</a:t>
            </a:r>
            <a:endParaRPr/>
          </a:p>
          <a:p>
            <a:pPr indent="0" lvl="0" marL="0" marR="0" rtl="0" algn="ctr">
              <a:lnSpc>
                <a:spcPct val="100000"/>
              </a:lnSpc>
              <a:spcBef>
                <a:spcPts val="0"/>
              </a:spcBef>
              <a:spcAft>
                <a:spcPts val="0"/>
              </a:spcAft>
              <a:buClr>
                <a:schemeClr val="dk1"/>
              </a:buClr>
              <a:buSzPts val="2400"/>
              <a:buFont typeface="Arial"/>
              <a:buNone/>
            </a:pPr>
            <a:r>
              <a:rPr b="0" i="0" lang="en-US" sz="2400" u="none">
                <a:solidFill>
                  <a:schemeClr val="dk1"/>
                </a:solidFill>
                <a:latin typeface="Arial"/>
                <a:ea typeface="Arial"/>
                <a:cs typeface="Arial"/>
                <a:sym typeface="Arial"/>
              </a:rPr>
              <a:t>свойств</a:t>
            </a:r>
            <a:endParaRPr/>
          </a:p>
        </p:txBody>
      </p:sp>
      <p:sp>
        <p:nvSpPr>
          <p:cNvPr id="896" name="Google Shape;896;p74"/>
          <p:cNvSpPr txBox="1"/>
          <p:nvPr/>
        </p:nvSpPr>
        <p:spPr>
          <a:xfrm>
            <a:off x="3492500" y="1600200"/>
            <a:ext cx="5194300" cy="4530725"/>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3000"/>
              <a:buFont typeface="Arial"/>
              <a:buNone/>
            </a:pPr>
            <a:r>
              <a:rPr b="1" i="0" lang="en-US" sz="3000" u="none">
                <a:solidFill>
                  <a:schemeClr val="dk1"/>
                </a:solidFill>
                <a:latin typeface="Arial"/>
                <a:ea typeface="Arial"/>
                <a:cs typeface="Arial"/>
                <a:sym typeface="Arial"/>
              </a:rPr>
              <a:t>Объект</a:t>
            </a:r>
            <a:endParaRPr/>
          </a:p>
          <a:p>
            <a:pPr indent="-235584" lvl="0" marL="342900" marR="0" rtl="0" algn="l">
              <a:lnSpc>
                <a:spcPct val="100000"/>
              </a:lnSpc>
              <a:spcBef>
                <a:spcPts val="520"/>
              </a:spcBef>
              <a:spcAft>
                <a:spcPts val="0"/>
              </a:spcAft>
              <a:buClr>
                <a:schemeClr val="accent1"/>
              </a:buClr>
              <a:buSzPts val="1690"/>
              <a:buFont typeface="Noto Sans Symbols"/>
              <a:buNone/>
            </a:pPr>
            <a:r>
              <a:t/>
            </a:r>
            <a:endParaRPr b="0" i="0" sz="2600" u="none">
              <a:solidFill>
                <a:schemeClr val="dk1"/>
              </a:solidFill>
              <a:latin typeface="Arial"/>
              <a:ea typeface="Arial"/>
              <a:cs typeface="Arial"/>
              <a:sym typeface="Arial"/>
            </a:endParaRPr>
          </a:p>
          <a:p>
            <a:pPr indent="-342900" lvl="0" marL="342900" marR="0" rtl="0" algn="l">
              <a:lnSpc>
                <a:spcPct val="100000"/>
              </a:lnSpc>
              <a:spcBef>
                <a:spcPts val="520"/>
              </a:spcBef>
              <a:spcAft>
                <a:spcPts val="0"/>
              </a:spcAft>
              <a:buClr>
                <a:schemeClr val="dk1"/>
              </a:buClr>
              <a:buSzPts val="2600"/>
              <a:buFont typeface="Arial"/>
              <a:buNone/>
            </a:pPr>
            <a:r>
              <a:rPr b="0" i="0" lang="en-US" sz="2600" u="none">
                <a:solidFill>
                  <a:schemeClr val="dk1"/>
                </a:solidFill>
                <a:latin typeface="Arial"/>
                <a:ea typeface="Arial"/>
                <a:cs typeface="Arial"/>
                <a:sym typeface="Arial"/>
              </a:rPr>
              <a:t>Объект является отдельным экземпляром класса, который создается в процессе выполнения программы.</a:t>
            </a:r>
            <a:br>
              <a:rPr b="0" i="0" lang="en-US" sz="2600" u="none">
                <a:solidFill>
                  <a:schemeClr val="dk1"/>
                </a:solidFill>
                <a:latin typeface="Arial"/>
                <a:ea typeface="Arial"/>
                <a:cs typeface="Arial"/>
                <a:sym typeface="Arial"/>
              </a:rPr>
            </a:br>
            <a:r>
              <a:rPr b="0" i="0" lang="en-US" sz="2600" u="none">
                <a:solidFill>
                  <a:schemeClr val="dk1"/>
                </a:solidFill>
                <a:latin typeface="Arial"/>
                <a:ea typeface="Arial"/>
                <a:cs typeface="Arial"/>
                <a:sym typeface="Arial"/>
              </a:rPr>
              <a:t>Объект может иметь имя и конкретные значения свойств.</a:t>
            </a:r>
            <a:endParaRPr/>
          </a:p>
          <a:p>
            <a:pPr indent="0" lvl="0" marL="0" marR="0" rtl="0" algn="l">
              <a:lnSpc>
                <a:spcPct val="100000"/>
              </a:lnSpc>
              <a:spcBef>
                <a:spcPts val="0"/>
              </a:spcBef>
              <a:spcAft>
                <a:spcPts val="0"/>
              </a:spcAft>
              <a:buNone/>
            </a:pPr>
            <a:r>
              <a:t/>
            </a:r>
            <a:endParaRPr b="0" i="0" sz="2600" u="none">
              <a:solidFill>
                <a:schemeClr val="dk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9" name="Shape 149"/>
        <p:cNvGrpSpPr/>
        <p:nvPr/>
      </p:nvGrpSpPr>
      <p:grpSpPr>
        <a:xfrm>
          <a:off x="0" y="0"/>
          <a:ext cx="0" cy="0"/>
          <a:chOff x="0" y="0"/>
          <a:chExt cx="0" cy="0"/>
        </a:xfrm>
      </p:grpSpPr>
      <p:sp>
        <p:nvSpPr>
          <p:cNvPr id="150" name="Google Shape;150;p21"/>
          <p:cNvSpPr txBox="1"/>
          <p:nvPr/>
        </p:nvSpPr>
        <p:spPr>
          <a:xfrm>
            <a:off x="457200" y="6243637"/>
            <a:ext cx="874712"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ПрИС 2</a:t>
            </a:r>
            <a:endParaRPr/>
          </a:p>
        </p:txBody>
      </p:sp>
      <p:sp>
        <p:nvSpPr>
          <p:cNvPr id="151" name="Google Shape;151;p21"/>
          <p:cNvSpPr txBox="1"/>
          <p:nvPr/>
        </p:nvSpPr>
        <p:spPr>
          <a:xfrm>
            <a:off x="1476375" y="6248400"/>
            <a:ext cx="6624637"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Язык UML</a:t>
            </a:r>
            <a:endParaRPr/>
          </a:p>
        </p:txBody>
      </p:sp>
      <p:sp>
        <p:nvSpPr>
          <p:cNvPr id="152" name="Google Shape;152;p21"/>
          <p:cNvSpPr txBox="1"/>
          <p:nvPr/>
        </p:nvSpPr>
        <p:spPr>
          <a:xfrm>
            <a:off x="8172450" y="6243637"/>
            <a:ext cx="51435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Garamond"/>
              <a:buNone/>
            </a:pPr>
            <a:fld id="{00000000-1234-1234-1234-123412341234}" type="slidenum">
              <a:rPr b="0" i="0" lang="en-US" sz="1200" u="none">
                <a:solidFill>
                  <a:schemeClr val="dk1"/>
                </a:solidFill>
                <a:latin typeface="Garamond"/>
                <a:ea typeface="Garamond"/>
                <a:cs typeface="Garamond"/>
                <a:sym typeface="Garamond"/>
              </a:rPr>
              <a:t>‹#›</a:t>
            </a:fld>
            <a:endParaRPr/>
          </a:p>
        </p:txBody>
      </p:sp>
      <p:sp>
        <p:nvSpPr>
          <p:cNvPr id="153" name="Google Shape;153;p21"/>
          <p:cNvSpPr txBox="1"/>
          <p:nvPr>
            <p:ph type="title"/>
          </p:nvPr>
        </p:nvSpPr>
        <p:spPr>
          <a:xfrm>
            <a:off x="457200" y="277812"/>
            <a:ext cx="8229600" cy="11398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3000"/>
              <a:buFont typeface="Arial"/>
              <a:buNone/>
            </a:pPr>
            <a:r>
              <a:rPr b="1" i="0" lang="en-US" sz="3000" u="none">
                <a:solidFill>
                  <a:schemeClr val="dk2"/>
                </a:solidFill>
                <a:latin typeface="Arial"/>
                <a:ea typeface="Arial"/>
                <a:cs typeface="Arial"/>
                <a:sym typeface="Arial"/>
              </a:rPr>
              <a:t>Диаграммы языка UML</a:t>
            </a:r>
            <a:endParaRPr/>
          </a:p>
        </p:txBody>
      </p:sp>
      <p:sp>
        <p:nvSpPr>
          <p:cNvPr id="154" name="Google Shape;154;p21"/>
          <p:cNvSpPr txBox="1"/>
          <p:nvPr>
            <p:ph idx="1" type="body"/>
          </p:nvPr>
        </p:nvSpPr>
        <p:spPr>
          <a:xfrm>
            <a:off x="457200" y="1341437"/>
            <a:ext cx="8229600" cy="4789487"/>
          </a:xfrm>
          <a:prstGeom prst="rect">
            <a:avLst/>
          </a:prstGeom>
          <a:noFill/>
          <a:ln>
            <a:noFill/>
          </a:ln>
        </p:spPr>
        <p:txBody>
          <a:bodyPr anchorCtr="0" anchor="t" bIns="45700" lIns="91425" spcFirstLastPara="1" rIns="91425" wrap="square" tIns="45700">
            <a:noAutofit/>
          </a:bodyPr>
          <a:lstStyle/>
          <a:p>
            <a:pPr indent="-325436" lvl="1" marL="669925" rtl="0" algn="l">
              <a:lnSpc>
                <a:spcPct val="100000"/>
              </a:lnSpc>
              <a:spcBef>
                <a:spcPts val="0"/>
              </a:spcBef>
              <a:spcAft>
                <a:spcPts val="0"/>
              </a:spcAft>
              <a:buClr>
                <a:schemeClr val="accent2"/>
              </a:buClr>
              <a:buSzPts val="1560"/>
              <a:buFont typeface="Noto Sans Symbols"/>
              <a:buChar char="❑"/>
            </a:pPr>
            <a:r>
              <a:rPr b="0" i="0" lang="en-US" sz="2600" u="none">
                <a:solidFill>
                  <a:schemeClr val="dk1"/>
                </a:solidFill>
                <a:latin typeface="Arial"/>
                <a:ea typeface="Arial"/>
                <a:cs typeface="Arial"/>
                <a:sym typeface="Arial"/>
              </a:rPr>
              <a:t>сценариев (use case diagram)</a:t>
            </a:r>
            <a:endParaRPr/>
          </a:p>
          <a:p>
            <a:pPr indent="-325436" lvl="1" marL="669925" rtl="0" algn="l">
              <a:lnSpc>
                <a:spcPct val="100000"/>
              </a:lnSpc>
              <a:spcBef>
                <a:spcPts val="520"/>
              </a:spcBef>
              <a:spcAft>
                <a:spcPts val="0"/>
              </a:spcAft>
              <a:buClr>
                <a:schemeClr val="accent2"/>
              </a:buClr>
              <a:buSzPts val="1560"/>
              <a:buFont typeface="Noto Sans Symbols"/>
              <a:buChar char="❑"/>
            </a:pPr>
            <a:r>
              <a:rPr b="0" i="0" lang="en-US" sz="2600" u="none">
                <a:solidFill>
                  <a:schemeClr val="dk1"/>
                </a:solidFill>
                <a:latin typeface="Arial"/>
                <a:ea typeface="Arial"/>
                <a:cs typeface="Arial"/>
                <a:sym typeface="Arial"/>
              </a:rPr>
              <a:t>классов (class diagram)</a:t>
            </a:r>
            <a:endParaRPr/>
          </a:p>
          <a:p>
            <a:pPr indent="-325436" lvl="1" marL="669925" rtl="0" algn="l">
              <a:lnSpc>
                <a:spcPct val="100000"/>
              </a:lnSpc>
              <a:spcBef>
                <a:spcPts val="520"/>
              </a:spcBef>
              <a:spcAft>
                <a:spcPts val="0"/>
              </a:spcAft>
              <a:buClr>
                <a:schemeClr val="accent2"/>
              </a:buClr>
              <a:buSzPts val="1560"/>
              <a:buFont typeface="Noto Sans Symbols"/>
              <a:buChar char="❑"/>
            </a:pPr>
            <a:r>
              <a:rPr b="0" i="0" lang="en-US" sz="2600" u="none">
                <a:solidFill>
                  <a:schemeClr val="dk1"/>
                </a:solidFill>
                <a:latin typeface="Arial"/>
                <a:ea typeface="Arial"/>
                <a:cs typeface="Arial"/>
                <a:sym typeface="Arial"/>
              </a:rPr>
              <a:t>состояния (statechart diagram)</a:t>
            </a:r>
            <a:endParaRPr/>
          </a:p>
          <a:p>
            <a:pPr indent="-325436" lvl="1" marL="669925" rtl="0" algn="l">
              <a:lnSpc>
                <a:spcPct val="100000"/>
              </a:lnSpc>
              <a:spcBef>
                <a:spcPts val="520"/>
              </a:spcBef>
              <a:spcAft>
                <a:spcPts val="0"/>
              </a:spcAft>
              <a:buClr>
                <a:schemeClr val="accent2"/>
              </a:buClr>
              <a:buSzPts val="1560"/>
              <a:buFont typeface="Noto Sans Symbols"/>
              <a:buChar char="❑"/>
            </a:pPr>
            <a:r>
              <a:rPr b="0" i="0" lang="en-US" sz="2600" u="none">
                <a:solidFill>
                  <a:schemeClr val="dk1"/>
                </a:solidFill>
                <a:latin typeface="Arial"/>
                <a:ea typeface="Arial"/>
                <a:cs typeface="Arial"/>
                <a:sym typeface="Arial"/>
              </a:rPr>
              <a:t>активности (activity diagram)</a:t>
            </a:r>
            <a:endParaRPr/>
          </a:p>
          <a:p>
            <a:pPr indent="-325436" lvl="1" marL="669925" rtl="0" algn="l">
              <a:lnSpc>
                <a:spcPct val="100000"/>
              </a:lnSpc>
              <a:spcBef>
                <a:spcPts val="520"/>
              </a:spcBef>
              <a:spcAft>
                <a:spcPts val="0"/>
              </a:spcAft>
              <a:buClr>
                <a:schemeClr val="accent2"/>
              </a:buClr>
              <a:buSzPts val="1560"/>
              <a:buFont typeface="Noto Sans Symbols"/>
              <a:buChar char="❑"/>
            </a:pPr>
            <a:r>
              <a:rPr b="0" i="0" lang="en-US" sz="2600" u="none">
                <a:solidFill>
                  <a:schemeClr val="dk1"/>
                </a:solidFill>
                <a:latin typeface="Arial"/>
                <a:ea typeface="Arial"/>
                <a:cs typeface="Arial"/>
                <a:sym typeface="Arial"/>
              </a:rPr>
              <a:t>последовательности (sequence diagram)</a:t>
            </a:r>
            <a:endParaRPr/>
          </a:p>
          <a:p>
            <a:pPr indent="-325436" lvl="1" marL="669925" rtl="0" algn="l">
              <a:lnSpc>
                <a:spcPct val="100000"/>
              </a:lnSpc>
              <a:spcBef>
                <a:spcPts val="520"/>
              </a:spcBef>
              <a:spcAft>
                <a:spcPts val="0"/>
              </a:spcAft>
              <a:buClr>
                <a:schemeClr val="accent2"/>
              </a:buClr>
              <a:buSzPts val="1560"/>
              <a:buFont typeface="Noto Sans Symbols"/>
              <a:buChar char="❑"/>
            </a:pPr>
            <a:r>
              <a:rPr b="0" i="0" lang="en-US" sz="2600" u="none">
                <a:solidFill>
                  <a:schemeClr val="dk1"/>
                </a:solidFill>
                <a:latin typeface="Arial"/>
                <a:ea typeface="Arial"/>
                <a:cs typeface="Arial"/>
                <a:sym typeface="Arial"/>
              </a:rPr>
              <a:t>коммуникмции (collaboration diagram)</a:t>
            </a:r>
            <a:endParaRPr/>
          </a:p>
          <a:p>
            <a:pPr indent="-325436" lvl="1" marL="669925" rtl="0" algn="l">
              <a:lnSpc>
                <a:spcPct val="100000"/>
              </a:lnSpc>
              <a:spcBef>
                <a:spcPts val="520"/>
              </a:spcBef>
              <a:spcAft>
                <a:spcPts val="0"/>
              </a:spcAft>
              <a:buClr>
                <a:schemeClr val="accent2"/>
              </a:buClr>
              <a:buSzPts val="1560"/>
              <a:buFont typeface="Noto Sans Symbols"/>
              <a:buChar char="❑"/>
            </a:pPr>
            <a:r>
              <a:rPr b="0" i="0" lang="en-US" sz="2600" u="none">
                <a:solidFill>
                  <a:schemeClr val="dk1"/>
                </a:solidFill>
                <a:latin typeface="Arial"/>
                <a:ea typeface="Arial"/>
                <a:cs typeface="Arial"/>
                <a:sym typeface="Arial"/>
              </a:rPr>
              <a:t>компонентов (component diagram)</a:t>
            </a:r>
            <a:endParaRPr/>
          </a:p>
          <a:p>
            <a:pPr indent="-325436" lvl="1" marL="669925" rtl="0" algn="l">
              <a:lnSpc>
                <a:spcPct val="100000"/>
              </a:lnSpc>
              <a:spcBef>
                <a:spcPts val="520"/>
              </a:spcBef>
              <a:spcAft>
                <a:spcPts val="0"/>
              </a:spcAft>
              <a:buClr>
                <a:schemeClr val="accent2"/>
              </a:buClr>
              <a:buSzPts val="1560"/>
              <a:buFont typeface="Noto Sans Symbols"/>
              <a:buChar char="❑"/>
            </a:pPr>
            <a:r>
              <a:rPr b="0" i="0" lang="en-US" sz="2600" u="none">
                <a:solidFill>
                  <a:schemeClr val="dk1"/>
                </a:solidFill>
                <a:latin typeface="Arial"/>
                <a:ea typeface="Arial"/>
                <a:cs typeface="Arial"/>
                <a:sym typeface="Arial"/>
              </a:rPr>
              <a:t>топологии (deployment diagram) </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01" name="Shape 901"/>
        <p:cNvGrpSpPr/>
        <p:nvPr/>
      </p:nvGrpSpPr>
      <p:grpSpPr>
        <a:xfrm>
          <a:off x="0" y="0"/>
          <a:ext cx="0" cy="0"/>
          <a:chOff x="0" y="0"/>
          <a:chExt cx="0" cy="0"/>
        </a:xfrm>
      </p:grpSpPr>
      <p:sp>
        <p:nvSpPr>
          <p:cNvPr id="902" name="Google Shape;902;p75"/>
          <p:cNvSpPr txBox="1"/>
          <p:nvPr/>
        </p:nvSpPr>
        <p:spPr>
          <a:xfrm>
            <a:off x="457200" y="6243637"/>
            <a:ext cx="874712"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ПрИС 2</a:t>
            </a:r>
            <a:endParaRPr/>
          </a:p>
        </p:txBody>
      </p:sp>
      <p:sp>
        <p:nvSpPr>
          <p:cNvPr id="903" name="Google Shape;903;p75"/>
          <p:cNvSpPr txBox="1"/>
          <p:nvPr/>
        </p:nvSpPr>
        <p:spPr>
          <a:xfrm>
            <a:off x="1476375" y="6248400"/>
            <a:ext cx="6624637"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Язык UML</a:t>
            </a:r>
            <a:endParaRPr/>
          </a:p>
        </p:txBody>
      </p:sp>
      <p:sp>
        <p:nvSpPr>
          <p:cNvPr id="904" name="Google Shape;904;p75"/>
          <p:cNvSpPr txBox="1"/>
          <p:nvPr/>
        </p:nvSpPr>
        <p:spPr>
          <a:xfrm>
            <a:off x="8172450" y="6243637"/>
            <a:ext cx="51435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Garamond"/>
              <a:buNone/>
            </a:pPr>
            <a:fld id="{00000000-1234-1234-1234-123412341234}" type="slidenum">
              <a:rPr b="0" i="0" lang="en-US" sz="1200" u="none">
                <a:solidFill>
                  <a:schemeClr val="dk1"/>
                </a:solidFill>
                <a:latin typeface="Garamond"/>
                <a:ea typeface="Garamond"/>
                <a:cs typeface="Garamond"/>
                <a:sym typeface="Garamond"/>
              </a:rPr>
              <a:t>‹#›</a:t>
            </a:fld>
            <a:endParaRPr/>
          </a:p>
        </p:txBody>
      </p:sp>
      <p:sp>
        <p:nvSpPr>
          <p:cNvPr id="905" name="Google Shape;905;p75"/>
          <p:cNvSpPr txBox="1"/>
          <p:nvPr>
            <p:ph type="title"/>
          </p:nvPr>
        </p:nvSpPr>
        <p:spPr>
          <a:xfrm>
            <a:off x="457200" y="277812"/>
            <a:ext cx="8229600" cy="11398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3000"/>
              <a:buFont typeface="Arial"/>
              <a:buNone/>
            </a:pPr>
            <a:r>
              <a:rPr b="1" i="0" lang="en-US" sz="3000" u="none">
                <a:solidFill>
                  <a:schemeClr val="dk2"/>
                </a:solidFill>
                <a:latin typeface="Arial"/>
                <a:ea typeface="Arial"/>
                <a:cs typeface="Arial"/>
                <a:sym typeface="Arial"/>
              </a:rPr>
              <a:t>Диаграмма классов: объект</a:t>
            </a:r>
            <a:br>
              <a:rPr b="1" i="0" lang="en-US" sz="3000" u="none">
                <a:solidFill>
                  <a:schemeClr val="dk2"/>
                </a:solidFill>
                <a:latin typeface="Arial"/>
                <a:ea typeface="Arial"/>
                <a:cs typeface="Arial"/>
                <a:sym typeface="Arial"/>
              </a:rPr>
            </a:br>
            <a:r>
              <a:rPr b="1" i="0" lang="en-US" sz="3000" u="none">
                <a:solidFill>
                  <a:schemeClr val="dk2"/>
                </a:solidFill>
                <a:latin typeface="Arial"/>
                <a:ea typeface="Arial"/>
                <a:cs typeface="Arial"/>
                <a:sym typeface="Arial"/>
              </a:rPr>
              <a:t>Пример</a:t>
            </a:r>
            <a:endParaRPr/>
          </a:p>
        </p:txBody>
      </p:sp>
      <p:sp>
        <p:nvSpPr>
          <p:cNvPr id="906" name="Google Shape;906;p75"/>
          <p:cNvSpPr txBox="1"/>
          <p:nvPr/>
        </p:nvSpPr>
        <p:spPr>
          <a:xfrm>
            <a:off x="3419475" y="1916112"/>
            <a:ext cx="3313112" cy="574675"/>
          </a:xfrm>
          <a:prstGeom prst="rect">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Arial"/>
              <a:buNone/>
            </a:pPr>
            <a:r>
              <a:rPr b="0" i="0" lang="en-US" sz="2400" u="sng">
                <a:solidFill>
                  <a:schemeClr val="dk1"/>
                </a:solidFill>
                <a:latin typeface="Arial"/>
                <a:ea typeface="Arial"/>
                <a:cs typeface="Arial"/>
                <a:sym typeface="Arial"/>
              </a:rPr>
              <a:t>Иванов: Студент</a:t>
            </a:r>
            <a:endParaRPr/>
          </a:p>
        </p:txBody>
      </p:sp>
      <p:sp>
        <p:nvSpPr>
          <p:cNvPr id="907" name="Google Shape;907;p75"/>
          <p:cNvSpPr txBox="1"/>
          <p:nvPr/>
        </p:nvSpPr>
        <p:spPr>
          <a:xfrm>
            <a:off x="3419475" y="2489200"/>
            <a:ext cx="3313112" cy="865187"/>
          </a:xfrm>
          <a:prstGeom prst="rect">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rPr b="0" i="0" lang="en-US" sz="2400" u="none">
                <a:solidFill>
                  <a:schemeClr val="dk1"/>
                </a:solidFill>
                <a:latin typeface="Arial"/>
                <a:ea typeface="Arial"/>
                <a:cs typeface="Arial"/>
                <a:sym typeface="Arial"/>
              </a:rPr>
              <a:t>ФИО = Иванов</a:t>
            </a:r>
            <a:endParaRPr/>
          </a:p>
          <a:p>
            <a:pPr indent="0" lvl="0" marL="0" marR="0" rtl="0" algn="l">
              <a:lnSpc>
                <a:spcPct val="100000"/>
              </a:lnSpc>
              <a:spcBef>
                <a:spcPts val="0"/>
              </a:spcBef>
              <a:spcAft>
                <a:spcPts val="0"/>
              </a:spcAft>
              <a:buClr>
                <a:schemeClr val="dk1"/>
              </a:buClr>
              <a:buSzPts val="2400"/>
              <a:buFont typeface="Arial"/>
              <a:buNone/>
            </a:pPr>
            <a:r>
              <a:rPr b="0" i="0" lang="en-US" sz="2400" u="none">
                <a:solidFill>
                  <a:schemeClr val="dk1"/>
                </a:solidFill>
                <a:latin typeface="Arial"/>
                <a:ea typeface="Arial"/>
                <a:cs typeface="Arial"/>
                <a:sym typeface="Arial"/>
              </a:rPr>
              <a:t>Курс = 1</a:t>
            </a:r>
            <a:endParaRPr/>
          </a:p>
        </p:txBody>
      </p:sp>
      <p:sp>
        <p:nvSpPr>
          <p:cNvPr id="908" name="Google Shape;908;p75"/>
          <p:cNvSpPr txBox="1"/>
          <p:nvPr/>
        </p:nvSpPr>
        <p:spPr>
          <a:xfrm>
            <a:off x="1979612" y="3789362"/>
            <a:ext cx="2376487" cy="790575"/>
          </a:xfrm>
          <a:prstGeom prst="rect">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Arial"/>
              <a:buNone/>
            </a:pPr>
            <a:r>
              <a:rPr b="0" i="0" lang="en-US" sz="2400" u="sng">
                <a:solidFill>
                  <a:schemeClr val="dk1"/>
                </a:solidFill>
                <a:latin typeface="Arial"/>
                <a:ea typeface="Arial"/>
                <a:cs typeface="Arial"/>
                <a:sym typeface="Arial"/>
              </a:rPr>
              <a:t>Иванов</a:t>
            </a:r>
            <a:endParaRPr/>
          </a:p>
        </p:txBody>
      </p:sp>
      <p:sp>
        <p:nvSpPr>
          <p:cNvPr id="909" name="Google Shape;909;p75"/>
          <p:cNvSpPr txBox="1"/>
          <p:nvPr/>
        </p:nvSpPr>
        <p:spPr>
          <a:xfrm>
            <a:off x="5651500" y="4076700"/>
            <a:ext cx="2232025" cy="790575"/>
          </a:xfrm>
          <a:prstGeom prst="rect">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Arial"/>
              <a:buNone/>
            </a:pPr>
            <a:r>
              <a:rPr b="0" i="0" lang="en-US" sz="2400" u="sng">
                <a:solidFill>
                  <a:schemeClr val="dk1"/>
                </a:solidFill>
                <a:latin typeface="Arial"/>
                <a:ea typeface="Arial"/>
                <a:cs typeface="Arial"/>
                <a:sym typeface="Arial"/>
              </a:rPr>
              <a:t>: Студент</a:t>
            </a:r>
            <a:endParaRPr/>
          </a:p>
        </p:txBody>
      </p:sp>
      <p:sp>
        <p:nvSpPr>
          <p:cNvPr id="910" name="Google Shape;910;p75"/>
          <p:cNvSpPr txBox="1"/>
          <p:nvPr/>
        </p:nvSpPr>
        <p:spPr>
          <a:xfrm>
            <a:off x="1979612" y="4581525"/>
            <a:ext cx="2376487" cy="865187"/>
          </a:xfrm>
          <a:prstGeom prst="rect">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rPr b="0" i="0" lang="en-US" sz="2400" u="none">
                <a:solidFill>
                  <a:schemeClr val="dk1"/>
                </a:solidFill>
                <a:latin typeface="Arial"/>
                <a:ea typeface="Arial"/>
                <a:cs typeface="Arial"/>
                <a:sym typeface="Arial"/>
              </a:rPr>
              <a:t>ФИО = Иванов</a:t>
            </a:r>
            <a:endParaRPr/>
          </a:p>
          <a:p>
            <a:pPr indent="0" lvl="0" marL="0" marR="0" rtl="0" algn="l">
              <a:lnSpc>
                <a:spcPct val="100000"/>
              </a:lnSpc>
              <a:spcBef>
                <a:spcPts val="0"/>
              </a:spcBef>
              <a:spcAft>
                <a:spcPts val="0"/>
              </a:spcAft>
              <a:buClr>
                <a:schemeClr val="dk1"/>
              </a:buClr>
              <a:buSzPts val="2400"/>
              <a:buFont typeface="Arial"/>
              <a:buNone/>
            </a:pPr>
            <a:r>
              <a:rPr b="0" i="0" lang="en-US" sz="2400" u="none">
                <a:solidFill>
                  <a:schemeClr val="dk1"/>
                </a:solidFill>
                <a:latin typeface="Arial"/>
                <a:ea typeface="Arial"/>
                <a:cs typeface="Arial"/>
                <a:sym typeface="Arial"/>
              </a:rPr>
              <a:t>Курс = 1</a:t>
            </a:r>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14" name="Shape 914"/>
        <p:cNvGrpSpPr/>
        <p:nvPr/>
      </p:nvGrpSpPr>
      <p:grpSpPr>
        <a:xfrm>
          <a:off x="0" y="0"/>
          <a:ext cx="0" cy="0"/>
          <a:chOff x="0" y="0"/>
          <a:chExt cx="0" cy="0"/>
        </a:xfrm>
      </p:grpSpPr>
      <p:sp>
        <p:nvSpPr>
          <p:cNvPr id="915" name="Google Shape;915;p76"/>
          <p:cNvSpPr txBox="1"/>
          <p:nvPr/>
        </p:nvSpPr>
        <p:spPr>
          <a:xfrm>
            <a:off x="457200" y="6243637"/>
            <a:ext cx="874712"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ПрИС 2</a:t>
            </a:r>
            <a:endParaRPr/>
          </a:p>
        </p:txBody>
      </p:sp>
      <p:sp>
        <p:nvSpPr>
          <p:cNvPr id="916" name="Google Shape;916;p76"/>
          <p:cNvSpPr txBox="1"/>
          <p:nvPr/>
        </p:nvSpPr>
        <p:spPr>
          <a:xfrm>
            <a:off x="1476375" y="6248400"/>
            <a:ext cx="6624637"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Язык UML</a:t>
            </a:r>
            <a:endParaRPr/>
          </a:p>
        </p:txBody>
      </p:sp>
      <p:sp>
        <p:nvSpPr>
          <p:cNvPr id="917" name="Google Shape;917;p76"/>
          <p:cNvSpPr txBox="1"/>
          <p:nvPr/>
        </p:nvSpPr>
        <p:spPr>
          <a:xfrm>
            <a:off x="8172450" y="6243637"/>
            <a:ext cx="51435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Garamond"/>
              <a:buNone/>
            </a:pPr>
            <a:fld id="{00000000-1234-1234-1234-123412341234}" type="slidenum">
              <a:rPr b="0" i="0" lang="en-US" sz="1200" u="none">
                <a:solidFill>
                  <a:schemeClr val="dk1"/>
                </a:solidFill>
                <a:latin typeface="Garamond"/>
                <a:ea typeface="Garamond"/>
                <a:cs typeface="Garamond"/>
                <a:sym typeface="Garamond"/>
              </a:rPr>
              <a:t>‹#›</a:t>
            </a:fld>
            <a:endParaRPr/>
          </a:p>
        </p:txBody>
      </p:sp>
      <p:sp>
        <p:nvSpPr>
          <p:cNvPr id="918" name="Google Shape;918;p76"/>
          <p:cNvSpPr txBox="1"/>
          <p:nvPr>
            <p:ph type="title"/>
          </p:nvPr>
        </p:nvSpPr>
        <p:spPr>
          <a:xfrm>
            <a:off x="457200" y="277812"/>
            <a:ext cx="8229600" cy="11398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3000"/>
              <a:buFont typeface="Arial"/>
              <a:buNone/>
            </a:pPr>
            <a:r>
              <a:rPr b="1" i="0" lang="en-US" sz="3000" u="none">
                <a:solidFill>
                  <a:schemeClr val="dk2"/>
                </a:solidFill>
                <a:latin typeface="Arial"/>
                <a:ea typeface="Arial"/>
                <a:cs typeface="Arial"/>
                <a:sym typeface="Arial"/>
              </a:rPr>
              <a:t>Диаграмма классов</a:t>
            </a:r>
            <a:br>
              <a:rPr b="1" i="0" lang="en-US" sz="3000" u="none">
                <a:solidFill>
                  <a:schemeClr val="dk2"/>
                </a:solidFill>
                <a:latin typeface="Arial"/>
                <a:ea typeface="Arial"/>
                <a:cs typeface="Arial"/>
                <a:sym typeface="Arial"/>
              </a:rPr>
            </a:br>
            <a:r>
              <a:rPr b="1" i="0" lang="en-US" sz="3000" u="none">
                <a:solidFill>
                  <a:schemeClr val="dk2"/>
                </a:solidFill>
                <a:latin typeface="Arial"/>
                <a:ea typeface="Arial"/>
                <a:cs typeface="Arial"/>
                <a:sym typeface="Arial"/>
              </a:rPr>
              <a:t>Пример</a:t>
            </a:r>
            <a:endParaRPr/>
          </a:p>
        </p:txBody>
      </p:sp>
      <p:pic>
        <p:nvPicPr>
          <p:cNvPr descr="ClassDiagram" id="919" name="Google Shape;919;p76"/>
          <p:cNvPicPr preferRelativeResize="0"/>
          <p:nvPr>
            <p:ph idx="1" type="body"/>
          </p:nvPr>
        </p:nvPicPr>
        <p:blipFill rotWithShape="1">
          <a:blip r:embed="rId3">
            <a:alphaModFix/>
          </a:blip>
          <a:srcRect b="0" l="0" r="0" t="0"/>
          <a:stretch/>
        </p:blipFill>
        <p:spPr>
          <a:xfrm>
            <a:off x="2268537" y="842962"/>
            <a:ext cx="6551612" cy="5289550"/>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24" name="Shape 924"/>
        <p:cNvGrpSpPr/>
        <p:nvPr/>
      </p:nvGrpSpPr>
      <p:grpSpPr>
        <a:xfrm>
          <a:off x="0" y="0"/>
          <a:ext cx="0" cy="0"/>
          <a:chOff x="0" y="0"/>
          <a:chExt cx="0" cy="0"/>
        </a:xfrm>
      </p:grpSpPr>
      <p:sp>
        <p:nvSpPr>
          <p:cNvPr id="925" name="Google Shape;925;p77"/>
          <p:cNvSpPr txBox="1"/>
          <p:nvPr/>
        </p:nvSpPr>
        <p:spPr>
          <a:xfrm>
            <a:off x="457200" y="6243637"/>
            <a:ext cx="874712"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ПрИС 2</a:t>
            </a:r>
            <a:endParaRPr/>
          </a:p>
        </p:txBody>
      </p:sp>
      <p:sp>
        <p:nvSpPr>
          <p:cNvPr id="926" name="Google Shape;926;p77"/>
          <p:cNvSpPr txBox="1"/>
          <p:nvPr/>
        </p:nvSpPr>
        <p:spPr>
          <a:xfrm>
            <a:off x="1476375" y="6248400"/>
            <a:ext cx="6624637"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Язык UML</a:t>
            </a:r>
            <a:endParaRPr/>
          </a:p>
        </p:txBody>
      </p:sp>
      <p:sp>
        <p:nvSpPr>
          <p:cNvPr id="927" name="Google Shape;927;p77"/>
          <p:cNvSpPr txBox="1"/>
          <p:nvPr/>
        </p:nvSpPr>
        <p:spPr>
          <a:xfrm>
            <a:off x="8172450" y="6243637"/>
            <a:ext cx="51435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Garamond"/>
              <a:buNone/>
            </a:pPr>
            <a:fld id="{00000000-1234-1234-1234-123412341234}" type="slidenum">
              <a:rPr b="0" i="0" lang="en-US" sz="1200" u="none">
                <a:solidFill>
                  <a:schemeClr val="dk1"/>
                </a:solidFill>
                <a:latin typeface="Garamond"/>
                <a:ea typeface="Garamond"/>
                <a:cs typeface="Garamond"/>
                <a:sym typeface="Garamond"/>
              </a:rPr>
              <a:t>‹#›</a:t>
            </a:fld>
            <a:endParaRPr/>
          </a:p>
        </p:txBody>
      </p:sp>
      <p:sp>
        <p:nvSpPr>
          <p:cNvPr id="928" name="Google Shape;928;p77"/>
          <p:cNvSpPr txBox="1"/>
          <p:nvPr>
            <p:ph type="title"/>
          </p:nvPr>
        </p:nvSpPr>
        <p:spPr>
          <a:xfrm>
            <a:off x="457200" y="277812"/>
            <a:ext cx="8229600" cy="11398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3000"/>
              <a:buFont typeface="Arial"/>
              <a:buNone/>
            </a:pPr>
            <a:r>
              <a:rPr b="1" i="0" lang="en-US" sz="3000" u="none">
                <a:solidFill>
                  <a:schemeClr val="dk2"/>
                </a:solidFill>
                <a:latin typeface="Arial"/>
                <a:ea typeface="Arial"/>
                <a:cs typeface="Arial"/>
                <a:sym typeface="Arial"/>
              </a:rPr>
              <a:t>Диаграмма состояний: определение</a:t>
            </a:r>
            <a:endParaRPr/>
          </a:p>
        </p:txBody>
      </p:sp>
      <p:sp>
        <p:nvSpPr>
          <p:cNvPr id="929" name="Google Shape;929;p77"/>
          <p:cNvSpPr txBox="1"/>
          <p:nvPr>
            <p:ph idx="1" type="body"/>
          </p:nvPr>
        </p:nvSpPr>
        <p:spPr>
          <a:xfrm>
            <a:off x="457200" y="1600200"/>
            <a:ext cx="8229600" cy="4530725"/>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accent1"/>
              </a:buClr>
              <a:buSzPts val="1950"/>
              <a:buFont typeface="Noto Sans Symbols"/>
              <a:buChar char="■"/>
            </a:pPr>
            <a:r>
              <a:rPr b="0" i="0" lang="en-US" sz="3000" u="none">
                <a:solidFill>
                  <a:schemeClr val="dk1"/>
                </a:solidFill>
                <a:latin typeface="Arial"/>
                <a:ea typeface="Arial"/>
                <a:cs typeface="Arial"/>
                <a:sym typeface="Arial"/>
              </a:rPr>
              <a:t>Диаграмма состояний описывает процесс изменения состояний только одного класса, а точнее – одного экземпляра класса, т. е. моделирует все возможные изменения в состоянии конкретного объекта</a:t>
            </a:r>
            <a:endParaRPr/>
          </a:p>
          <a:p>
            <a:pPr indent="-342900" lvl="0" marL="342900" rtl="0" algn="l">
              <a:lnSpc>
                <a:spcPct val="100000"/>
              </a:lnSpc>
              <a:spcBef>
                <a:spcPts val="600"/>
              </a:spcBef>
              <a:spcAft>
                <a:spcPts val="0"/>
              </a:spcAft>
              <a:buClr>
                <a:schemeClr val="accent1"/>
              </a:buClr>
              <a:buSzPts val="1950"/>
              <a:buFont typeface="Noto Sans Symbols"/>
              <a:buChar char="■"/>
            </a:pPr>
            <a:r>
              <a:rPr b="0" i="0" lang="en-US" sz="3000" u="none">
                <a:solidFill>
                  <a:schemeClr val="dk1"/>
                </a:solidFill>
                <a:latin typeface="Arial"/>
                <a:ea typeface="Arial"/>
                <a:cs typeface="Arial"/>
                <a:sym typeface="Arial"/>
              </a:rPr>
              <a:t>Диаграмма состояний – конечный автомат</a:t>
            </a:r>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33" name="Shape 933"/>
        <p:cNvGrpSpPr/>
        <p:nvPr/>
      </p:nvGrpSpPr>
      <p:grpSpPr>
        <a:xfrm>
          <a:off x="0" y="0"/>
          <a:ext cx="0" cy="0"/>
          <a:chOff x="0" y="0"/>
          <a:chExt cx="0" cy="0"/>
        </a:xfrm>
      </p:grpSpPr>
      <p:sp>
        <p:nvSpPr>
          <p:cNvPr id="934" name="Google Shape;934;p78"/>
          <p:cNvSpPr txBox="1"/>
          <p:nvPr/>
        </p:nvSpPr>
        <p:spPr>
          <a:xfrm>
            <a:off x="457200" y="6243637"/>
            <a:ext cx="874712"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ПрИС 2</a:t>
            </a:r>
            <a:endParaRPr/>
          </a:p>
        </p:txBody>
      </p:sp>
      <p:sp>
        <p:nvSpPr>
          <p:cNvPr id="935" name="Google Shape;935;p78"/>
          <p:cNvSpPr txBox="1"/>
          <p:nvPr/>
        </p:nvSpPr>
        <p:spPr>
          <a:xfrm>
            <a:off x="1476375" y="6248400"/>
            <a:ext cx="6624637"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Язык UML</a:t>
            </a:r>
            <a:endParaRPr/>
          </a:p>
        </p:txBody>
      </p:sp>
      <p:sp>
        <p:nvSpPr>
          <p:cNvPr id="936" name="Google Shape;936;p78"/>
          <p:cNvSpPr txBox="1"/>
          <p:nvPr/>
        </p:nvSpPr>
        <p:spPr>
          <a:xfrm>
            <a:off x="8172450" y="6243637"/>
            <a:ext cx="51435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Garamond"/>
              <a:buNone/>
            </a:pPr>
            <a:fld id="{00000000-1234-1234-1234-123412341234}" type="slidenum">
              <a:rPr b="0" i="0" lang="en-US" sz="1200" u="none">
                <a:solidFill>
                  <a:schemeClr val="dk1"/>
                </a:solidFill>
                <a:latin typeface="Garamond"/>
                <a:ea typeface="Garamond"/>
                <a:cs typeface="Garamond"/>
                <a:sym typeface="Garamond"/>
              </a:rPr>
              <a:t>‹#›</a:t>
            </a:fld>
            <a:endParaRPr/>
          </a:p>
        </p:txBody>
      </p:sp>
      <p:sp>
        <p:nvSpPr>
          <p:cNvPr id="937" name="Google Shape;937;p78"/>
          <p:cNvSpPr txBox="1"/>
          <p:nvPr>
            <p:ph type="title"/>
          </p:nvPr>
        </p:nvSpPr>
        <p:spPr>
          <a:xfrm>
            <a:off x="457200" y="277812"/>
            <a:ext cx="8229600" cy="11398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3000"/>
              <a:buFont typeface="Arial"/>
              <a:buNone/>
            </a:pPr>
            <a:r>
              <a:rPr b="1" i="0" lang="en-US" sz="3000" u="none">
                <a:solidFill>
                  <a:schemeClr val="dk2"/>
                </a:solidFill>
                <a:latin typeface="Arial"/>
                <a:ea typeface="Arial"/>
                <a:cs typeface="Arial"/>
                <a:sym typeface="Arial"/>
              </a:rPr>
              <a:t>Диаграмма состояний: ограничения</a:t>
            </a:r>
            <a:endParaRPr/>
          </a:p>
        </p:txBody>
      </p:sp>
      <p:sp>
        <p:nvSpPr>
          <p:cNvPr id="938" name="Google Shape;938;p78"/>
          <p:cNvSpPr txBox="1"/>
          <p:nvPr>
            <p:ph idx="1" type="body"/>
          </p:nvPr>
        </p:nvSpPr>
        <p:spPr>
          <a:xfrm>
            <a:off x="457200" y="1341437"/>
            <a:ext cx="8229600" cy="4789487"/>
          </a:xfrm>
          <a:prstGeom prst="rect">
            <a:avLst/>
          </a:prstGeom>
          <a:noFill/>
          <a:ln>
            <a:noFill/>
          </a:ln>
        </p:spPr>
        <p:txBody>
          <a:bodyPr anchorCtr="0" anchor="t" bIns="45700" lIns="91425" spcFirstLastPara="1" rIns="91425" wrap="square" tIns="45700">
            <a:noAutofit/>
          </a:bodyPr>
          <a:lstStyle/>
          <a:p>
            <a:pPr indent="-325437" lvl="1" marL="669925" rtl="0" algn="l">
              <a:lnSpc>
                <a:spcPct val="90000"/>
              </a:lnSpc>
              <a:spcBef>
                <a:spcPts val="0"/>
              </a:spcBef>
              <a:spcAft>
                <a:spcPts val="0"/>
              </a:spcAft>
              <a:buClr>
                <a:schemeClr val="accent2"/>
              </a:buClr>
              <a:buSzPts val="1320"/>
              <a:buFont typeface="Noto Sans Symbols"/>
              <a:buChar char="❑"/>
            </a:pPr>
            <a:r>
              <a:rPr b="0" i="0" lang="en-US" sz="2200" u="none">
                <a:solidFill>
                  <a:schemeClr val="dk1"/>
                </a:solidFill>
                <a:latin typeface="Arial"/>
                <a:ea typeface="Arial"/>
                <a:cs typeface="Arial"/>
                <a:sym typeface="Arial"/>
              </a:rPr>
              <a:t>Переход из состояния в состояние происходит мгновенно</a:t>
            </a:r>
            <a:endParaRPr/>
          </a:p>
          <a:p>
            <a:pPr indent="-325437" lvl="1" marL="669925" rtl="0" algn="l">
              <a:lnSpc>
                <a:spcPct val="90000"/>
              </a:lnSpc>
              <a:spcBef>
                <a:spcPts val="440"/>
              </a:spcBef>
              <a:spcAft>
                <a:spcPts val="0"/>
              </a:spcAft>
              <a:buClr>
                <a:schemeClr val="accent2"/>
              </a:buClr>
              <a:buSzPts val="1320"/>
              <a:buFont typeface="Noto Sans Symbols"/>
              <a:buChar char="❑"/>
            </a:pPr>
            <a:r>
              <a:rPr b="0" i="0" lang="en-US" sz="2200" u="none">
                <a:solidFill>
                  <a:schemeClr val="dk1"/>
                </a:solidFill>
                <a:latin typeface="Arial"/>
                <a:ea typeface="Arial"/>
                <a:cs typeface="Arial"/>
                <a:sym typeface="Arial"/>
              </a:rPr>
              <a:t>История переходов из состояния в состояние не запоминается</a:t>
            </a:r>
            <a:endParaRPr/>
          </a:p>
          <a:p>
            <a:pPr indent="-325437" lvl="1" marL="669925" rtl="0" algn="l">
              <a:lnSpc>
                <a:spcPct val="90000"/>
              </a:lnSpc>
              <a:spcBef>
                <a:spcPts val="440"/>
              </a:spcBef>
              <a:spcAft>
                <a:spcPts val="0"/>
              </a:spcAft>
              <a:buClr>
                <a:schemeClr val="accent2"/>
              </a:buClr>
              <a:buSzPts val="1320"/>
              <a:buFont typeface="Noto Sans Symbols"/>
              <a:buChar char="❑"/>
            </a:pPr>
            <a:r>
              <a:rPr b="0" i="0" lang="en-US" sz="2200" u="none">
                <a:solidFill>
                  <a:schemeClr val="dk1"/>
                </a:solidFill>
                <a:latin typeface="Arial"/>
                <a:ea typeface="Arial"/>
                <a:cs typeface="Arial"/>
                <a:sym typeface="Arial"/>
              </a:rPr>
              <a:t>В каждый момент времени объект может находиться только в одном из своих состояний</a:t>
            </a:r>
            <a:endParaRPr/>
          </a:p>
          <a:p>
            <a:pPr indent="-325437" lvl="1" marL="669925" rtl="0" algn="l">
              <a:lnSpc>
                <a:spcPct val="90000"/>
              </a:lnSpc>
              <a:spcBef>
                <a:spcPts val="440"/>
              </a:spcBef>
              <a:spcAft>
                <a:spcPts val="0"/>
              </a:spcAft>
              <a:buClr>
                <a:schemeClr val="accent2"/>
              </a:buClr>
              <a:buSzPts val="1320"/>
              <a:buFont typeface="Noto Sans Symbols"/>
              <a:buChar char="❑"/>
            </a:pPr>
            <a:r>
              <a:rPr b="0" i="0" lang="en-US" sz="2200" u="none">
                <a:solidFill>
                  <a:schemeClr val="dk1"/>
                </a:solidFill>
                <a:latin typeface="Arial"/>
                <a:ea typeface="Arial"/>
                <a:cs typeface="Arial"/>
                <a:sym typeface="Arial"/>
              </a:rPr>
              <a:t>В любом состоянии объект может находиться как угодно долго</a:t>
            </a:r>
            <a:endParaRPr/>
          </a:p>
          <a:p>
            <a:pPr indent="-325437" lvl="1" marL="669925" rtl="0" algn="l">
              <a:lnSpc>
                <a:spcPct val="90000"/>
              </a:lnSpc>
              <a:spcBef>
                <a:spcPts val="440"/>
              </a:spcBef>
              <a:spcAft>
                <a:spcPts val="0"/>
              </a:spcAft>
              <a:buClr>
                <a:schemeClr val="accent2"/>
              </a:buClr>
              <a:buSzPts val="1320"/>
              <a:buFont typeface="Noto Sans Symbols"/>
              <a:buChar char="❑"/>
            </a:pPr>
            <a:r>
              <a:rPr b="0" i="0" lang="en-US" sz="2200" u="none">
                <a:solidFill>
                  <a:schemeClr val="dk1"/>
                </a:solidFill>
                <a:latin typeface="Arial"/>
                <a:ea typeface="Arial"/>
                <a:cs typeface="Arial"/>
                <a:sym typeface="Arial"/>
              </a:rPr>
              <a:t>Время на диаграмме состояний присутствует в неявном виде</a:t>
            </a:r>
            <a:endParaRPr/>
          </a:p>
          <a:p>
            <a:pPr indent="-325437" lvl="1" marL="669925" rtl="0" algn="l">
              <a:lnSpc>
                <a:spcPct val="90000"/>
              </a:lnSpc>
              <a:spcBef>
                <a:spcPts val="440"/>
              </a:spcBef>
              <a:spcAft>
                <a:spcPts val="0"/>
              </a:spcAft>
              <a:buClr>
                <a:schemeClr val="accent2"/>
              </a:buClr>
              <a:buSzPts val="1320"/>
              <a:buFont typeface="Noto Sans Symbols"/>
              <a:buChar char="❑"/>
            </a:pPr>
            <a:r>
              <a:rPr b="0" i="0" lang="en-US" sz="2200" u="none">
                <a:solidFill>
                  <a:schemeClr val="dk1"/>
                </a:solidFill>
                <a:latin typeface="Arial"/>
                <a:ea typeface="Arial"/>
                <a:cs typeface="Arial"/>
                <a:sym typeface="Arial"/>
              </a:rPr>
              <a:t>Количество состояний должно быть обязательно конечным</a:t>
            </a:r>
            <a:endParaRPr/>
          </a:p>
          <a:p>
            <a:pPr indent="-325437" lvl="1" marL="669925" rtl="0" algn="l">
              <a:lnSpc>
                <a:spcPct val="90000"/>
              </a:lnSpc>
              <a:spcBef>
                <a:spcPts val="440"/>
              </a:spcBef>
              <a:spcAft>
                <a:spcPts val="0"/>
              </a:spcAft>
              <a:buClr>
                <a:schemeClr val="accent2"/>
              </a:buClr>
              <a:buSzPts val="1320"/>
              <a:buFont typeface="Noto Sans Symbols"/>
              <a:buChar char="❑"/>
            </a:pPr>
            <a:r>
              <a:rPr b="0" i="0" lang="en-US" sz="2200" u="none">
                <a:solidFill>
                  <a:schemeClr val="dk1"/>
                </a:solidFill>
                <a:latin typeface="Arial"/>
                <a:ea typeface="Arial"/>
                <a:cs typeface="Arial"/>
                <a:sym typeface="Arial"/>
              </a:rPr>
              <a:t>Не должно быть изолированных состояний и переходов</a:t>
            </a:r>
            <a:endParaRPr/>
          </a:p>
          <a:p>
            <a:pPr indent="-325437" lvl="1" marL="669925" rtl="0" algn="l">
              <a:lnSpc>
                <a:spcPct val="90000"/>
              </a:lnSpc>
              <a:spcBef>
                <a:spcPts val="440"/>
              </a:spcBef>
              <a:spcAft>
                <a:spcPts val="0"/>
              </a:spcAft>
              <a:buClr>
                <a:schemeClr val="accent2"/>
              </a:buClr>
              <a:buSzPts val="1320"/>
              <a:buFont typeface="Noto Sans Symbols"/>
              <a:buChar char="❑"/>
            </a:pPr>
            <a:r>
              <a:rPr b="0" i="0" lang="en-US" sz="2200" u="none">
                <a:solidFill>
                  <a:schemeClr val="dk1"/>
                </a:solidFill>
                <a:latin typeface="Arial"/>
                <a:ea typeface="Arial"/>
                <a:cs typeface="Arial"/>
                <a:sym typeface="Arial"/>
              </a:rPr>
              <a:t>Не должно быть конфликтующих переходов</a:t>
            </a:r>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42" name="Shape 942"/>
        <p:cNvGrpSpPr/>
        <p:nvPr/>
      </p:nvGrpSpPr>
      <p:grpSpPr>
        <a:xfrm>
          <a:off x="0" y="0"/>
          <a:ext cx="0" cy="0"/>
          <a:chOff x="0" y="0"/>
          <a:chExt cx="0" cy="0"/>
        </a:xfrm>
      </p:grpSpPr>
      <p:sp>
        <p:nvSpPr>
          <p:cNvPr id="943" name="Google Shape;943;p79"/>
          <p:cNvSpPr txBox="1"/>
          <p:nvPr/>
        </p:nvSpPr>
        <p:spPr>
          <a:xfrm>
            <a:off x="457200" y="6243637"/>
            <a:ext cx="874712"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ПрИС 2</a:t>
            </a:r>
            <a:endParaRPr/>
          </a:p>
        </p:txBody>
      </p:sp>
      <p:sp>
        <p:nvSpPr>
          <p:cNvPr id="944" name="Google Shape;944;p79"/>
          <p:cNvSpPr txBox="1"/>
          <p:nvPr/>
        </p:nvSpPr>
        <p:spPr>
          <a:xfrm>
            <a:off x="1476375" y="6248400"/>
            <a:ext cx="6624637"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Язык UML</a:t>
            </a:r>
            <a:endParaRPr/>
          </a:p>
        </p:txBody>
      </p:sp>
      <p:sp>
        <p:nvSpPr>
          <p:cNvPr id="945" name="Google Shape;945;p79"/>
          <p:cNvSpPr txBox="1"/>
          <p:nvPr/>
        </p:nvSpPr>
        <p:spPr>
          <a:xfrm>
            <a:off x="8172450" y="6243637"/>
            <a:ext cx="51435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Garamond"/>
              <a:buNone/>
            </a:pPr>
            <a:fld id="{00000000-1234-1234-1234-123412341234}" type="slidenum">
              <a:rPr b="0" i="0" lang="en-US" sz="1200" u="none">
                <a:solidFill>
                  <a:schemeClr val="dk1"/>
                </a:solidFill>
                <a:latin typeface="Garamond"/>
                <a:ea typeface="Garamond"/>
                <a:cs typeface="Garamond"/>
                <a:sym typeface="Garamond"/>
              </a:rPr>
              <a:t>‹#›</a:t>
            </a:fld>
            <a:endParaRPr/>
          </a:p>
        </p:txBody>
      </p:sp>
      <p:sp>
        <p:nvSpPr>
          <p:cNvPr id="946" name="Google Shape;946;p79"/>
          <p:cNvSpPr txBox="1"/>
          <p:nvPr>
            <p:ph type="title"/>
          </p:nvPr>
        </p:nvSpPr>
        <p:spPr>
          <a:xfrm>
            <a:off x="457200" y="277812"/>
            <a:ext cx="8229600" cy="11398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3000"/>
              <a:buFont typeface="Arial"/>
              <a:buNone/>
            </a:pPr>
            <a:r>
              <a:rPr b="1" i="0" lang="en-US" sz="3000" u="none">
                <a:solidFill>
                  <a:schemeClr val="dk2"/>
                </a:solidFill>
                <a:latin typeface="Arial"/>
                <a:ea typeface="Arial"/>
                <a:cs typeface="Arial"/>
                <a:sym typeface="Arial"/>
              </a:rPr>
              <a:t>Диаграмма состояний: элементы</a:t>
            </a:r>
            <a:endParaRPr/>
          </a:p>
        </p:txBody>
      </p:sp>
      <p:sp>
        <p:nvSpPr>
          <p:cNvPr id="947" name="Google Shape;947;p79"/>
          <p:cNvSpPr txBox="1"/>
          <p:nvPr>
            <p:ph idx="1" type="body"/>
          </p:nvPr>
        </p:nvSpPr>
        <p:spPr>
          <a:xfrm>
            <a:off x="3492500" y="1600200"/>
            <a:ext cx="5194300" cy="4530725"/>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SzPts val="1950"/>
              <a:buNone/>
            </a:pPr>
            <a:r>
              <a:rPr b="1" i="0" lang="en-US" sz="3000" u="none">
                <a:solidFill>
                  <a:schemeClr val="dk1"/>
                </a:solidFill>
                <a:latin typeface="Arial"/>
                <a:ea typeface="Arial"/>
                <a:cs typeface="Arial"/>
                <a:sym typeface="Arial"/>
              </a:rPr>
              <a:t>Состояние</a:t>
            </a:r>
            <a:endParaRPr/>
          </a:p>
          <a:p>
            <a:pPr indent="-235584" lvl="0" marL="342900" rtl="0" algn="l">
              <a:lnSpc>
                <a:spcPct val="100000"/>
              </a:lnSpc>
              <a:spcBef>
                <a:spcPts val="520"/>
              </a:spcBef>
              <a:spcAft>
                <a:spcPts val="0"/>
              </a:spcAft>
              <a:buClr>
                <a:schemeClr val="accent1"/>
              </a:buClr>
              <a:buSzPts val="1690"/>
              <a:buFont typeface="Noto Sans Symbols"/>
              <a:buNone/>
            </a:pPr>
            <a:r>
              <a:t/>
            </a:r>
            <a:endParaRPr b="0" i="0" sz="2600" u="none">
              <a:solidFill>
                <a:schemeClr val="dk1"/>
              </a:solidFill>
              <a:latin typeface="Arial"/>
              <a:ea typeface="Arial"/>
              <a:cs typeface="Arial"/>
              <a:sym typeface="Arial"/>
            </a:endParaRPr>
          </a:p>
          <a:p>
            <a:pPr indent="-342900" lvl="0" marL="342900" rtl="0" algn="l">
              <a:lnSpc>
                <a:spcPct val="100000"/>
              </a:lnSpc>
              <a:spcBef>
                <a:spcPts val="520"/>
              </a:spcBef>
              <a:spcAft>
                <a:spcPts val="0"/>
              </a:spcAft>
              <a:buSzPts val="1690"/>
              <a:buNone/>
            </a:pPr>
            <a:r>
              <a:rPr b="0" i="0" lang="en-US" sz="2600" u="none">
                <a:solidFill>
                  <a:schemeClr val="dk1"/>
                </a:solidFill>
                <a:latin typeface="Arial"/>
                <a:ea typeface="Arial"/>
                <a:cs typeface="Arial"/>
                <a:sym typeface="Arial"/>
              </a:rPr>
              <a:t>Состояние – набор конкретных значений атрибутов объекта </a:t>
            </a:r>
            <a:endParaRPr/>
          </a:p>
          <a:p>
            <a:pPr indent="-235584" lvl="0" marL="342900" rtl="0" algn="l">
              <a:spcBef>
                <a:spcPts val="520"/>
              </a:spcBef>
              <a:spcAft>
                <a:spcPts val="0"/>
              </a:spcAft>
              <a:buSzPts val="1690"/>
              <a:buNone/>
            </a:pPr>
            <a:r>
              <a:t/>
            </a:r>
            <a:endParaRPr b="0" i="0" sz="2600" u="none">
              <a:solidFill>
                <a:schemeClr val="dk1"/>
              </a:solidFill>
              <a:latin typeface="Arial"/>
              <a:ea typeface="Arial"/>
              <a:cs typeface="Arial"/>
              <a:sym typeface="Arial"/>
            </a:endParaRPr>
          </a:p>
        </p:txBody>
      </p:sp>
      <p:sp>
        <p:nvSpPr>
          <p:cNvPr id="948" name="Google Shape;948;p79"/>
          <p:cNvSpPr/>
          <p:nvPr/>
        </p:nvSpPr>
        <p:spPr>
          <a:xfrm>
            <a:off x="611187" y="2133600"/>
            <a:ext cx="2160587" cy="1008062"/>
          </a:xfrm>
          <a:prstGeom prst="roundRect">
            <a:avLst>
              <a:gd fmla="val 16667" name="adj"/>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200"/>
              <a:buFont typeface="Arial"/>
              <a:buNone/>
            </a:pPr>
            <a:r>
              <a:rPr b="0" i="0" lang="en-US" sz="2200" u="none">
                <a:solidFill>
                  <a:schemeClr val="dk1"/>
                </a:solidFill>
                <a:latin typeface="Arial"/>
                <a:ea typeface="Arial"/>
                <a:cs typeface="Arial"/>
                <a:sym typeface="Arial"/>
              </a:rPr>
              <a:t>Имя</a:t>
            </a:r>
            <a:endParaRPr/>
          </a:p>
        </p:txBody>
      </p:sp>
      <p:sp>
        <p:nvSpPr>
          <p:cNvPr id="949" name="Google Shape;949;p79"/>
          <p:cNvSpPr/>
          <p:nvPr/>
        </p:nvSpPr>
        <p:spPr>
          <a:xfrm>
            <a:off x="611187" y="3575050"/>
            <a:ext cx="2160587" cy="2374900"/>
          </a:xfrm>
          <a:prstGeom prst="roundRect">
            <a:avLst>
              <a:gd fmla="val 16667" name="adj"/>
            </a:avLst>
          </a:prstGeom>
          <a:noFill/>
          <a:ln cap="flat" cmpd="sng" w="25400">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200"/>
              <a:buFont typeface="Arial"/>
              <a:buNone/>
            </a:pPr>
            <a:r>
              <a:rPr b="0" i="0" lang="en-US" sz="2200" u="none">
                <a:solidFill>
                  <a:schemeClr val="dk1"/>
                </a:solidFill>
                <a:latin typeface="Arial"/>
                <a:ea typeface="Arial"/>
                <a:cs typeface="Arial"/>
                <a:sym typeface="Arial"/>
              </a:rPr>
              <a:t>Имя</a:t>
            </a:r>
            <a:endParaRPr/>
          </a:p>
          <a:p>
            <a:pPr indent="0" lvl="0" marL="0" marR="0" rtl="0" algn="ctr">
              <a:lnSpc>
                <a:spcPct val="100000"/>
              </a:lnSpc>
              <a:spcBef>
                <a:spcPts val="0"/>
              </a:spcBef>
              <a:spcAft>
                <a:spcPts val="0"/>
              </a:spcAft>
              <a:buClr>
                <a:schemeClr val="dk1"/>
              </a:buClr>
              <a:buSzPts val="2200"/>
              <a:buFont typeface="Arial"/>
              <a:buNone/>
            </a:pPr>
            <a:r>
              <a:t/>
            </a:r>
            <a:endParaRPr b="0" i="0" sz="2200" u="none">
              <a:solidFill>
                <a:schemeClr val="dk1"/>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1600"/>
              <a:buFont typeface="Arial"/>
              <a:buNone/>
            </a:pPr>
            <a:r>
              <a:t/>
            </a:r>
            <a:endParaRPr b="0" i="0" sz="1600" u="none">
              <a:solidFill>
                <a:schemeClr val="dk1"/>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2200"/>
              <a:buFont typeface="Arial"/>
              <a:buNone/>
            </a:pPr>
            <a:r>
              <a:rPr b="0" i="0" lang="en-US" sz="2200" u="none">
                <a:solidFill>
                  <a:schemeClr val="dk1"/>
                </a:solidFill>
                <a:latin typeface="Arial"/>
                <a:ea typeface="Arial"/>
                <a:cs typeface="Arial"/>
                <a:sym typeface="Arial"/>
              </a:rPr>
              <a:t>Список</a:t>
            </a:r>
            <a:endParaRPr/>
          </a:p>
          <a:p>
            <a:pPr indent="0" lvl="0" marL="0" marR="0" rtl="0" algn="ctr">
              <a:lnSpc>
                <a:spcPct val="100000"/>
              </a:lnSpc>
              <a:spcBef>
                <a:spcPts val="0"/>
              </a:spcBef>
              <a:spcAft>
                <a:spcPts val="0"/>
              </a:spcAft>
              <a:buClr>
                <a:schemeClr val="dk1"/>
              </a:buClr>
              <a:buSzPts val="2200"/>
              <a:buFont typeface="Arial"/>
              <a:buNone/>
            </a:pPr>
            <a:r>
              <a:rPr b="0" i="0" lang="en-US" sz="2200" u="none">
                <a:solidFill>
                  <a:schemeClr val="dk1"/>
                </a:solidFill>
                <a:latin typeface="Arial"/>
                <a:ea typeface="Arial"/>
                <a:cs typeface="Arial"/>
                <a:sym typeface="Arial"/>
              </a:rPr>
              <a:t>внутренних</a:t>
            </a:r>
            <a:endParaRPr/>
          </a:p>
          <a:p>
            <a:pPr indent="0" lvl="0" marL="0" marR="0" rtl="0" algn="ctr">
              <a:lnSpc>
                <a:spcPct val="100000"/>
              </a:lnSpc>
              <a:spcBef>
                <a:spcPts val="0"/>
              </a:spcBef>
              <a:spcAft>
                <a:spcPts val="0"/>
              </a:spcAft>
              <a:buClr>
                <a:schemeClr val="dk1"/>
              </a:buClr>
              <a:buSzPts val="2200"/>
              <a:buFont typeface="Arial"/>
              <a:buNone/>
            </a:pPr>
            <a:r>
              <a:rPr b="0" i="0" lang="en-US" sz="2200" u="none">
                <a:solidFill>
                  <a:schemeClr val="dk1"/>
                </a:solidFill>
                <a:latin typeface="Arial"/>
                <a:ea typeface="Arial"/>
                <a:cs typeface="Arial"/>
                <a:sym typeface="Arial"/>
              </a:rPr>
              <a:t>действий</a:t>
            </a:r>
            <a:endParaRPr/>
          </a:p>
        </p:txBody>
      </p:sp>
      <p:cxnSp>
        <p:nvCxnSpPr>
          <p:cNvPr id="950" name="Google Shape;950;p79"/>
          <p:cNvCxnSpPr/>
          <p:nvPr/>
        </p:nvCxnSpPr>
        <p:spPr>
          <a:xfrm>
            <a:off x="611187" y="4367212"/>
            <a:ext cx="2160587" cy="0"/>
          </a:xfrm>
          <a:prstGeom prst="straightConnector1">
            <a:avLst/>
          </a:prstGeom>
          <a:noFill/>
          <a:ln cap="flat" cmpd="sng" w="25400">
            <a:solidFill>
              <a:schemeClr val="dk1"/>
            </a:solidFill>
            <a:prstDash val="solid"/>
            <a:miter lim="800000"/>
            <a:headEnd len="med" w="med" type="none"/>
            <a:tailEnd len="med" w="med" type="none"/>
          </a:ln>
        </p:spPr>
      </p:cxn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54" name="Shape 954"/>
        <p:cNvGrpSpPr/>
        <p:nvPr/>
      </p:nvGrpSpPr>
      <p:grpSpPr>
        <a:xfrm>
          <a:off x="0" y="0"/>
          <a:ext cx="0" cy="0"/>
          <a:chOff x="0" y="0"/>
          <a:chExt cx="0" cy="0"/>
        </a:xfrm>
      </p:grpSpPr>
      <p:sp>
        <p:nvSpPr>
          <p:cNvPr id="955" name="Google Shape;955;p80"/>
          <p:cNvSpPr txBox="1"/>
          <p:nvPr/>
        </p:nvSpPr>
        <p:spPr>
          <a:xfrm>
            <a:off x="457200" y="6243637"/>
            <a:ext cx="874712"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ПрИС 2</a:t>
            </a:r>
            <a:endParaRPr/>
          </a:p>
        </p:txBody>
      </p:sp>
      <p:sp>
        <p:nvSpPr>
          <p:cNvPr id="956" name="Google Shape;956;p80"/>
          <p:cNvSpPr txBox="1"/>
          <p:nvPr/>
        </p:nvSpPr>
        <p:spPr>
          <a:xfrm>
            <a:off x="1476375" y="6248400"/>
            <a:ext cx="6624637"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Язык UML</a:t>
            </a:r>
            <a:endParaRPr/>
          </a:p>
        </p:txBody>
      </p:sp>
      <p:sp>
        <p:nvSpPr>
          <p:cNvPr id="957" name="Google Shape;957;p80"/>
          <p:cNvSpPr txBox="1"/>
          <p:nvPr/>
        </p:nvSpPr>
        <p:spPr>
          <a:xfrm>
            <a:off x="8172450" y="6243637"/>
            <a:ext cx="51435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Garamond"/>
              <a:buNone/>
            </a:pPr>
            <a:fld id="{00000000-1234-1234-1234-123412341234}" type="slidenum">
              <a:rPr b="0" i="0" lang="en-US" sz="1200" u="none">
                <a:solidFill>
                  <a:schemeClr val="dk1"/>
                </a:solidFill>
                <a:latin typeface="Garamond"/>
                <a:ea typeface="Garamond"/>
                <a:cs typeface="Garamond"/>
                <a:sym typeface="Garamond"/>
              </a:rPr>
              <a:t>‹#›</a:t>
            </a:fld>
            <a:endParaRPr/>
          </a:p>
        </p:txBody>
      </p:sp>
      <p:sp>
        <p:nvSpPr>
          <p:cNvPr id="958" name="Google Shape;958;p80"/>
          <p:cNvSpPr txBox="1"/>
          <p:nvPr>
            <p:ph type="title"/>
          </p:nvPr>
        </p:nvSpPr>
        <p:spPr>
          <a:xfrm>
            <a:off x="457200" y="277812"/>
            <a:ext cx="8229600" cy="11398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3000"/>
              <a:buFont typeface="Arial"/>
              <a:buNone/>
            </a:pPr>
            <a:r>
              <a:rPr b="1" i="0" lang="en-US" sz="3000" u="none">
                <a:solidFill>
                  <a:schemeClr val="dk2"/>
                </a:solidFill>
                <a:latin typeface="Arial"/>
                <a:ea typeface="Arial"/>
                <a:cs typeface="Arial"/>
                <a:sym typeface="Arial"/>
              </a:rPr>
              <a:t>Диаграмма состояний: состояние</a:t>
            </a:r>
            <a:endParaRPr/>
          </a:p>
        </p:txBody>
      </p:sp>
      <p:sp>
        <p:nvSpPr>
          <p:cNvPr id="959" name="Google Shape;959;p80"/>
          <p:cNvSpPr txBox="1"/>
          <p:nvPr>
            <p:ph idx="1" type="body"/>
          </p:nvPr>
        </p:nvSpPr>
        <p:spPr>
          <a:xfrm>
            <a:off x="457200" y="1557337"/>
            <a:ext cx="8229600" cy="4573587"/>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1950"/>
              <a:buNone/>
            </a:pPr>
            <a:r>
              <a:rPr b="1" i="0" lang="en-US" sz="3000" u="none">
                <a:solidFill>
                  <a:schemeClr val="dk1"/>
                </a:solidFill>
                <a:latin typeface="Arial"/>
                <a:ea typeface="Arial"/>
                <a:cs typeface="Arial"/>
                <a:sym typeface="Arial"/>
              </a:rPr>
              <a:t>Действие</a:t>
            </a:r>
            <a:endParaRPr/>
          </a:p>
          <a:p>
            <a:pPr indent="0" lvl="0" marL="0" rtl="0" algn="l">
              <a:lnSpc>
                <a:spcPct val="100000"/>
              </a:lnSpc>
              <a:spcBef>
                <a:spcPts val="520"/>
              </a:spcBef>
              <a:spcAft>
                <a:spcPts val="0"/>
              </a:spcAft>
              <a:buSzPts val="1690"/>
              <a:buNone/>
            </a:pPr>
            <a:r>
              <a:rPr b="0" i="0" lang="en-US" sz="2600" u="none">
                <a:solidFill>
                  <a:schemeClr val="dk1"/>
                </a:solidFill>
                <a:latin typeface="Arial"/>
                <a:ea typeface="Arial"/>
                <a:cs typeface="Arial"/>
                <a:sym typeface="Arial"/>
              </a:rPr>
              <a:t>&lt;метка&gt; / &lt;выражение действия&gt;</a:t>
            </a:r>
            <a:endParaRPr/>
          </a:p>
          <a:p>
            <a:pPr indent="0" lvl="0" marL="0" rtl="0" algn="l">
              <a:lnSpc>
                <a:spcPct val="100000"/>
              </a:lnSpc>
              <a:spcBef>
                <a:spcPts val="600"/>
              </a:spcBef>
              <a:spcAft>
                <a:spcPts val="0"/>
              </a:spcAft>
              <a:buSzPts val="1950"/>
              <a:buNone/>
            </a:pPr>
            <a:r>
              <a:t/>
            </a:r>
            <a:endParaRPr b="0" i="0" sz="3000" u="none">
              <a:solidFill>
                <a:schemeClr val="dk1"/>
              </a:solidFill>
              <a:latin typeface="Arial"/>
              <a:ea typeface="Arial"/>
              <a:cs typeface="Arial"/>
              <a:sym typeface="Arial"/>
            </a:endParaRPr>
          </a:p>
          <a:p>
            <a:pPr indent="0" lvl="0" marL="0" rtl="0" algn="ctr">
              <a:lnSpc>
                <a:spcPct val="100000"/>
              </a:lnSpc>
              <a:spcBef>
                <a:spcPts val="600"/>
              </a:spcBef>
              <a:spcAft>
                <a:spcPts val="0"/>
              </a:spcAft>
              <a:buSzPts val="1950"/>
              <a:buNone/>
            </a:pPr>
            <a:r>
              <a:rPr b="1" i="0" lang="en-US" sz="3000" u="none">
                <a:solidFill>
                  <a:schemeClr val="dk1"/>
                </a:solidFill>
                <a:latin typeface="Arial"/>
                <a:ea typeface="Arial"/>
                <a:cs typeface="Arial"/>
                <a:sym typeface="Arial"/>
              </a:rPr>
              <a:t>&lt;Метка&gt;</a:t>
            </a:r>
            <a:endParaRPr/>
          </a:p>
          <a:p>
            <a:pPr indent="0" lvl="0" marL="0" rtl="0" algn="l">
              <a:lnSpc>
                <a:spcPct val="100000"/>
              </a:lnSpc>
              <a:spcBef>
                <a:spcPts val="520"/>
              </a:spcBef>
              <a:spcAft>
                <a:spcPts val="0"/>
              </a:spcAft>
              <a:buSzPts val="1690"/>
              <a:buNone/>
            </a:pPr>
            <a:r>
              <a:rPr b="0" i="0" lang="en-US" sz="2600" u="none">
                <a:solidFill>
                  <a:schemeClr val="dk1"/>
                </a:solidFill>
                <a:latin typeface="Arial"/>
                <a:ea typeface="Arial"/>
                <a:cs typeface="Arial"/>
                <a:sym typeface="Arial"/>
              </a:rPr>
              <a:t>entry – вход в состояние</a:t>
            </a:r>
            <a:endParaRPr/>
          </a:p>
          <a:p>
            <a:pPr indent="0" lvl="0" marL="0" rtl="0" algn="l">
              <a:lnSpc>
                <a:spcPct val="100000"/>
              </a:lnSpc>
              <a:spcBef>
                <a:spcPts val="520"/>
              </a:spcBef>
              <a:spcAft>
                <a:spcPts val="0"/>
              </a:spcAft>
              <a:buSzPts val="1690"/>
              <a:buNone/>
            </a:pPr>
            <a:r>
              <a:rPr b="0" i="0" lang="en-US" sz="2600" u="none">
                <a:solidFill>
                  <a:schemeClr val="dk1"/>
                </a:solidFill>
                <a:latin typeface="Arial"/>
                <a:ea typeface="Arial"/>
                <a:cs typeface="Arial"/>
                <a:sym typeface="Arial"/>
              </a:rPr>
              <a:t>exit – выход из состояния </a:t>
            </a:r>
            <a:endParaRPr/>
          </a:p>
          <a:p>
            <a:pPr indent="0" lvl="0" marL="0" rtl="0" algn="l">
              <a:lnSpc>
                <a:spcPct val="100000"/>
              </a:lnSpc>
              <a:spcBef>
                <a:spcPts val="520"/>
              </a:spcBef>
              <a:spcAft>
                <a:spcPts val="0"/>
              </a:spcAft>
              <a:buSzPts val="1690"/>
              <a:buNone/>
            </a:pPr>
            <a:r>
              <a:rPr b="0" i="0" lang="en-US" sz="2600" u="none">
                <a:solidFill>
                  <a:schemeClr val="dk1"/>
                </a:solidFill>
                <a:latin typeface="Arial"/>
                <a:ea typeface="Arial"/>
                <a:cs typeface="Arial"/>
                <a:sym typeface="Arial"/>
              </a:rPr>
              <a:t>do – деятельность в состоянии</a:t>
            </a:r>
            <a:endParaRPr/>
          </a:p>
          <a:p>
            <a:pPr indent="0" lvl="0" marL="0" rtl="0" algn="l">
              <a:lnSpc>
                <a:spcPct val="100000"/>
              </a:lnSpc>
              <a:spcBef>
                <a:spcPts val="520"/>
              </a:spcBef>
              <a:spcAft>
                <a:spcPts val="0"/>
              </a:spcAft>
              <a:buSzPts val="1690"/>
              <a:buNone/>
            </a:pPr>
            <a:r>
              <a:rPr b="0" i="0" lang="en-US" sz="2600" u="none">
                <a:solidFill>
                  <a:schemeClr val="dk1"/>
                </a:solidFill>
                <a:latin typeface="Arial"/>
                <a:ea typeface="Arial"/>
                <a:cs typeface="Arial"/>
                <a:sym typeface="Arial"/>
              </a:rPr>
              <a:t>include – вызов подавтомата</a:t>
            </a:r>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63" name="Shape 963"/>
        <p:cNvGrpSpPr/>
        <p:nvPr/>
      </p:nvGrpSpPr>
      <p:grpSpPr>
        <a:xfrm>
          <a:off x="0" y="0"/>
          <a:ext cx="0" cy="0"/>
          <a:chOff x="0" y="0"/>
          <a:chExt cx="0" cy="0"/>
        </a:xfrm>
      </p:grpSpPr>
      <p:sp>
        <p:nvSpPr>
          <p:cNvPr id="964" name="Google Shape;964;p81"/>
          <p:cNvSpPr txBox="1"/>
          <p:nvPr/>
        </p:nvSpPr>
        <p:spPr>
          <a:xfrm>
            <a:off x="457200" y="6243637"/>
            <a:ext cx="874712"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ПрИС 2</a:t>
            </a:r>
            <a:endParaRPr/>
          </a:p>
        </p:txBody>
      </p:sp>
      <p:sp>
        <p:nvSpPr>
          <p:cNvPr id="965" name="Google Shape;965;p81"/>
          <p:cNvSpPr txBox="1"/>
          <p:nvPr/>
        </p:nvSpPr>
        <p:spPr>
          <a:xfrm>
            <a:off x="1476375" y="6248400"/>
            <a:ext cx="6624637"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Язык UML</a:t>
            </a:r>
            <a:endParaRPr/>
          </a:p>
        </p:txBody>
      </p:sp>
      <p:sp>
        <p:nvSpPr>
          <p:cNvPr id="966" name="Google Shape;966;p81"/>
          <p:cNvSpPr txBox="1"/>
          <p:nvPr/>
        </p:nvSpPr>
        <p:spPr>
          <a:xfrm>
            <a:off x="8172450" y="6243637"/>
            <a:ext cx="51435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Garamond"/>
              <a:buNone/>
            </a:pPr>
            <a:fld id="{00000000-1234-1234-1234-123412341234}" type="slidenum">
              <a:rPr b="0" i="0" lang="en-US" sz="1200" u="none">
                <a:solidFill>
                  <a:schemeClr val="dk1"/>
                </a:solidFill>
                <a:latin typeface="Garamond"/>
                <a:ea typeface="Garamond"/>
                <a:cs typeface="Garamond"/>
                <a:sym typeface="Garamond"/>
              </a:rPr>
              <a:t>‹#›</a:t>
            </a:fld>
            <a:endParaRPr/>
          </a:p>
        </p:txBody>
      </p:sp>
      <p:sp>
        <p:nvSpPr>
          <p:cNvPr id="967" name="Google Shape;967;p81"/>
          <p:cNvSpPr txBox="1"/>
          <p:nvPr>
            <p:ph type="title"/>
          </p:nvPr>
        </p:nvSpPr>
        <p:spPr>
          <a:xfrm>
            <a:off x="457200" y="277812"/>
            <a:ext cx="8229600" cy="11398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3000"/>
              <a:buFont typeface="Arial"/>
              <a:buNone/>
            </a:pPr>
            <a:r>
              <a:rPr b="1" i="0" lang="en-US" sz="3000" u="none">
                <a:solidFill>
                  <a:schemeClr val="dk2"/>
                </a:solidFill>
                <a:latin typeface="Arial"/>
                <a:ea typeface="Arial"/>
                <a:cs typeface="Arial"/>
                <a:sym typeface="Arial"/>
              </a:rPr>
              <a:t>Диаграмма состояний: состояние</a:t>
            </a:r>
            <a:br>
              <a:rPr b="1" i="0" lang="en-US" sz="3000" u="none">
                <a:solidFill>
                  <a:schemeClr val="dk2"/>
                </a:solidFill>
                <a:latin typeface="Arial"/>
                <a:ea typeface="Arial"/>
                <a:cs typeface="Arial"/>
                <a:sym typeface="Arial"/>
              </a:rPr>
            </a:br>
            <a:r>
              <a:rPr b="1" i="0" lang="en-US" sz="3000" u="none">
                <a:solidFill>
                  <a:schemeClr val="dk2"/>
                </a:solidFill>
                <a:latin typeface="Arial"/>
                <a:ea typeface="Arial"/>
                <a:cs typeface="Arial"/>
                <a:sym typeface="Arial"/>
              </a:rPr>
              <a:t>Пример</a:t>
            </a:r>
            <a:endParaRPr/>
          </a:p>
        </p:txBody>
      </p:sp>
      <p:sp>
        <p:nvSpPr>
          <p:cNvPr id="968" name="Google Shape;968;p81"/>
          <p:cNvSpPr/>
          <p:nvPr/>
        </p:nvSpPr>
        <p:spPr>
          <a:xfrm>
            <a:off x="3419475" y="2349500"/>
            <a:ext cx="2160587" cy="1008062"/>
          </a:xfrm>
          <a:prstGeom prst="roundRect">
            <a:avLst>
              <a:gd fmla="val 16667" name="adj"/>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200"/>
              <a:buFont typeface="Arial"/>
              <a:buNone/>
            </a:pPr>
            <a:r>
              <a:rPr b="0" i="0" lang="en-US" sz="2200" u="none">
                <a:solidFill>
                  <a:schemeClr val="dk1"/>
                </a:solidFill>
                <a:latin typeface="Arial"/>
                <a:ea typeface="Arial"/>
                <a:cs typeface="Arial"/>
                <a:sym typeface="Arial"/>
              </a:rPr>
              <a:t>Активен</a:t>
            </a:r>
            <a:endParaRPr/>
          </a:p>
        </p:txBody>
      </p:sp>
      <p:sp>
        <p:nvSpPr>
          <p:cNvPr id="969" name="Google Shape;969;p81"/>
          <p:cNvSpPr/>
          <p:nvPr/>
        </p:nvSpPr>
        <p:spPr>
          <a:xfrm>
            <a:off x="539750" y="4076700"/>
            <a:ext cx="3600450" cy="1800225"/>
          </a:xfrm>
          <a:prstGeom prst="roundRect">
            <a:avLst>
              <a:gd fmla="val 16667" name="adj"/>
            </a:avLst>
          </a:prstGeom>
          <a:noFill/>
          <a:ln cap="flat" cmpd="sng" w="25400">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200"/>
              <a:buFont typeface="Arial"/>
              <a:buNone/>
            </a:pPr>
            <a:r>
              <a:rPr b="0" i="0" lang="en-US" sz="2200" u="none">
                <a:solidFill>
                  <a:schemeClr val="dk1"/>
                </a:solidFill>
                <a:latin typeface="Arial"/>
                <a:ea typeface="Arial"/>
                <a:cs typeface="Arial"/>
                <a:sym typeface="Arial"/>
              </a:rPr>
              <a:t>Активен</a:t>
            </a:r>
            <a:endParaRPr/>
          </a:p>
          <a:p>
            <a:pPr indent="0" lvl="0" marL="0" marR="0" rtl="0" algn="ctr">
              <a:lnSpc>
                <a:spcPct val="100000"/>
              </a:lnSpc>
              <a:spcBef>
                <a:spcPts val="0"/>
              </a:spcBef>
              <a:spcAft>
                <a:spcPts val="0"/>
              </a:spcAft>
              <a:buClr>
                <a:schemeClr val="dk1"/>
              </a:buClr>
              <a:buSzPts val="2200"/>
              <a:buFont typeface="Arial"/>
              <a:buNone/>
            </a:pPr>
            <a:r>
              <a:t/>
            </a:r>
            <a:endParaRPr b="0" i="0" sz="2200" u="none">
              <a:solidFill>
                <a:schemeClr val="dk1"/>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1600"/>
              <a:buFont typeface="Arial"/>
              <a:buNone/>
            </a:pPr>
            <a:r>
              <a:t/>
            </a:r>
            <a:endParaRPr b="0" i="0" sz="1600" u="none">
              <a:solidFill>
                <a:schemeClr val="dk1"/>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2200"/>
              <a:buFont typeface="Arial"/>
              <a:buNone/>
            </a:pPr>
            <a:r>
              <a:rPr b="0" i="0" lang="en-US" sz="2200" u="none">
                <a:solidFill>
                  <a:schemeClr val="dk1"/>
                </a:solidFill>
                <a:latin typeface="Arial"/>
                <a:ea typeface="Arial"/>
                <a:cs typeface="Arial"/>
                <a:sym typeface="Arial"/>
              </a:rPr>
              <a:t>Entry / Обновить экран()</a:t>
            </a:r>
            <a:endParaRPr/>
          </a:p>
        </p:txBody>
      </p:sp>
      <p:cxnSp>
        <p:nvCxnSpPr>
          <p:cNvPr id="970" name="Google Shape;970;p81"/>
          <p:cNvCxnSpPr/>
          <p:nvPr/>
        </p:nvCxnSpPr>
        <p:spPr>
          <a:xfrm>
            <a:off x="539750" y="4868862"/>
            <a:ext cx="3600450" cy="0"/>
          </a:xfrm>
          <a:prstGeom prst="straightConnector1">
            <a:avLst/>
          </a:prstGeom>
          <a:noFill/>
          <a:ln cap="flat" cmpd="sng" w="25400">
            <a:solidFill>
              <a:schemeClr val="dk1"/>
            </a:solidFill>
            <a:prstDash val="solid"/>
            <a:miter lim="800000"/>
            <a:headEnd len="med" w="med" type="none"/>
            <a:tailEnd len="med" w="med" type="none"/>
          </a:ln>
        </p:spPr>
      </p:cxnSp>
      <p:sp>
        <p:nvSpPr>
          <p:cNvPr id="971" name="Google Shape;971;p81"/>
          <p:cNvSpPr/>
          <p:nvPr/>
        </p:nvSpPr>
        <p:spPr>
          <a:xfrm>
            <a:off x="4859337" y="4076700"/>
            <a:ext cx="3600450" cy="1800225"/>
          </a:xfrm>
          <a:prstGeom prst="roundRect">
            <a:avLst>
              <a:gd fmla="val 16667" name="adj"/>
            </a:avLst>
          </a:prstGeom>
          <a:noFill/>
          <a:ln cap="flat" cmpd="sng" w="25400">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200"/>
              <a:buFont typeface="Arial"/>
              <a:buNone/>
            </a:pPr>
            <a:r>
              <a:rPr b="0" i="0" lang="en-US" sz="2200" u="none">
                <a:solidFill>
                  <a:schemeClr val="dk1"/>
                </a:solidFill>
                <a:latin typeface="Arial"/>
                <a:ea typeface="Arial"/>
                <a:cs typeface="Arial"/>
                <a:sym typeface="Arial"/>
              </a:rPr>
              <a:t>Занят</a:t>
            </a:r>
            <a:endParaRPr/>
          </a:p>
          <a:p>
            <a:pPr indent="0" lvl="0" marL="0" marR="0" rtl="0" algn="ctr">
              <a:lnSpc>
                <a:spcPct val="100000"/>
              </a:lnSpc>
              <a:spcBef>
                <a:spcPts val="0"/>
              </a:spcBef>
              <a:spcAft>
                <a:spcPts val="0"/>
              </a:spcAft>
              <a:buClr>
                <a:schemeClr val="dk1"/>
              </a:buClr>
              <a:buSzPts val="2200"/>
              <a:buFont typeface="Arial"/>
              <a:buNone/>
            </a:pPr>
            <a:r>
              <a:t/>
            </a:r>
            <a:endParaRPr b="0" i="0" sz="2200" u="none">
              <a:solidFill>
                <a:schemeClr val="dk1"/>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1600"/>
              <a:buFont typeface="Arial"/>
              <a:buNone/>
            </a:pPr>
            <a:r>
              <a:t/>
            </a:r>
            <a:endParaRPr b="0" i="0" sz="1600" u="none">
              <a:solidFill>
                <a:schemeClr val="dk1"/>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2200"/>
              <a:buFont typeface="Arial"/>
              <a:buNone/>
            </a:pPr>
            <a:r>
              <a:rPr b="0" i="0" lang="en-US" sz="2200" u="none">
                <a:solidFill>
                  <a:schemeClr val="dk1"/>
                </a:solidFill>
                <a:latin typeface="Arial"/>
                <a:ea typeface="Arial"/>
                <a:cs typeface="Arial"/>
                <a:sym typeface="Arial"/>
              </a:rPr>
              <a:t>do / Вычислить()</a:t>
            </a:r>
            <a:endParaRPr/>
          </a:p>
        </p:txBody>
      </p:sp>
      <p:cxnSp>
        <p:nvCxnSpPr>
          <p:cNvPr id="972" name="Google Shape;972;p81"/>
          <p:cNvCxnSpPr/>
          <p:nvPr/>
        </p:nvCxnSpPr>
        <p:spPr>
          <a:xfrm>
            <a:off x="4859337" y="4868862"/>
            <a:ext cx="3600450" cy="0"/>
          </a:xfrm>
          <a:prstGeom prst="straightConnector1">
            <a:avLst/>
          </a:prstGeom>
          <a:noFill/>
          <a:ln cap="flat" cmpd="sng" w="25400">
            <a:solidFill>
              <a:schemeClr val="dk1"/>
            </a:solidFill>
            <a:prstDash val="solid"/>
            <a:miter lim="800000"/>
            <a:headEnd len="med" w="med" type="none"/>
            <a:tailEnd len="med" w="med" type="none"/>
          </a:ln>
        </p:spPr>
      </p:cxn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76" name="Shape 976"/>
        <p:cNvGrpSpPr/>
        <p:nvPr/>
      </p:nvGrpSpPr>
      <p:grpSpPr>
        <a:xfrm>
          <a:off x="0" y="0"/>
          <a:ext cx="0" cy="0"/>
          <a:chOff x="0" y="0"/>
          <a:chExt cx="0" cy="0"/>
        </a:xfrm>
      </p:grpSpPr>
      <p:sp>
        <p:nvSpPr>
          <p:cNvPr id="977" name="Google Shape;977;p82"/>
          <p:cNvSpPr txBox="1"/>
          <p:nvPr/>
        </p:nvSpPr>
        <p:spPr>
          <a:xfrm>
            <a:off x="457200" y="6243637"/>
            <a:ext cx="874712"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ПрИС 2</a:t>
            </a:r>
            <a:endParaRPr/>
          </a:p>
        </p:txBody>
      </p:sp>
      <p:sp>
        <p:nvSpPr>
          <p:cNvPr id="978" name="Google Shape;978;p82"/>
          <p:cNvSpPr txBox="1"/>
          <p:nvPr/>
        </p:nvSpPr>
        <p:spPr>
          <a:xfrm>
            <a:off x="1476375" y="6248400"/>
            <a:ext cx="6624637"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Язык UML</a:t>
            </a:r>
            <a:endParaRPr/>
          </a:p>
        </p:txBody>
      </p:sp>
      <p:sp>
        <p:nvSpPr>
          <p:cNvPr id="979" name="Google Shape;979;p82"/>
          <p:cNvSpPr txBox="1"/>
          <p:nvPr/>
        </p:nvSpPr>
        <p:spPr>
          <a:xfrm>
            <a:off x="8172450" y="6243637"/>
            <a:ext cx="51435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Garamond"/>
              <a:buNone/>
            </a:pPr>
            <a:fld id="{00000000-1234-1234-1234-123412341234}" type="slidenum">
              <a:rPr b="0" i="0" lang="en-US" sz="1200" u="none">
                <a:solidFill>
                  <a:schemeClr val="dk1"/>
                </a:solidFill>
                <a:latin typeface="Garamond"/>
                <a:ea typeface="Garamond"/>
                <a:cs typeface="Garamond"/>
                <a:sym typeface="Garamond"/>
              </a:rPr>
              <a:t>‹#›</a:t>
            </a:fld>
            <a:endParaRPr/>
          </a:p>
        </p:txBody>
      </p:sp>
      <p:sp>
        <p:nvSpPr>
          <p:cNvPr id="980" name="Google Shape;980;p82"/>
          <p:cNvSpPr txBox="1"/>
          <p:nvPr>
            <p:ph type="title"/>
          </p:nvPr>
        </p:nvSpPr>
        <p:spPr>
          <a:xfrm>
            <a:off x="457200" y="277812"/>
            <a:ext cx="8229600" cy="11398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3000"/>
              <a:buFont typeface="Arial"/>
              <a:buNone/>
            </a:pPr>
            <a:r>
              <a:rPr b="1" i="0" lang="en-US" sz="3000" u="none">
                <a:solidFill>
                  <a:schemeClr val="dk2"/>
                </a:solidFill>
                <a:latin typeface="Arial"/>
                <a:ea typeface="Arial"/>
                <a:cs typeface="Arial"/>
                <a:sym typeface="Arial"/>
              </a:rPr>
              <a:t>Диаграмма состояний: элементы</a:t>
            </a:r>
            <a:endParaRPr/>
          </a:p>
        </p:txBody>
      </p:sp>
      <p:sp>
        <p:nvSpPr>
          <p:cNvPr id="981" name="Google Shape;981;p82"/>
          <p:cNvSpPr txBox="1"/>
          <p:nvPr>
            <p:ph idx="1" type="body"/>
          </p:nvPr>
        </p:nvSpPr>
        <p:spPr>
          <a:xfrm>
            <a:off x="3492500" y="1600200"/>
            <a:ext cx="5194300" cy="4530725"/>
          </a:xfrm>
          <a:prstGeom prst="rect">
            <a:avLst/>
          </a:prstGeom>
          <a:noFill/>
          <a:ln>
            <a:noFill/>
          </a:ln>
        </p:spPr>
        <p:txBody>
          <a:bodyPr anchorCtr="0" anchor="t" bIns="45700" lIns="91425" spcFirstLastPara="1" rIns="91425" wrap="square" tIns="45700">
            <a:noAutofit/>
          </a:bodyPr>
          <a:lstStyle/>
          <a:p>
            <a:pPr indent="-235584" lvl="0" marL="342900" rtl="0" algn="l">
              <a:lnSpc>
                <a:spcPct val="100000"/>
              </a:lnSpc>
              <a:spcBef>
                <a:spcPts val="0"/>
              </a:spcBef>
              <a:spcAft>
                <a:spcPts val="0"/>
              </a:spcAft>
              <a:buClr>
                <a:schemeClr val="accent1"/>
              </a:buClr>
              <a:buSzPts val="1690"/>
              <a:buFont typeface="Noto Sans Symbols"/>
              <a:buNone/>
            </a:pPr>
            <a:r>
              <a:t/>
            </a:r>
            <a:endParaRPr b="0" i="0" sz="2600" u="none">
              <a:solidFill>
                <a:schemeClr val="dk1"/>
              </a:solidFill>
              <a:latin typeface="Arial"/>
              <a:ea typeface="Arial"/>
              <a:cs typeface="Arial"/>
              <a:sym typeface="Arial"/>
            </a:endParaRPr>
          </a:p>
          <a:p>
            <a:pPr indent="-342900" lvl="0" marL="342900" rtl="0" algn="l">
              <a:lnSpc>
                <a:spcPct val="100000"/>
              </a:lnSpc>
              <a:spcBef>
                <a:spcPts val="520"/>
              </a:spcBef>
              <a:spcAft>
                <a:spcPts val="0"/>
              </a:spcAft>
              <a:buSzPts val="1690"/>
              <a:buNone/>
            </a:pPr>
            <a:r>
              <a:rPr b="0" i="0" lang="en-US" sz="2600" u="none">
                <a:solidFill>
                  <a:schemeClr val="dk1"/>
                </a:solidFill>
                <a:latin typeface="Arial"/>
                <a:ea typeface="Arial"/>
                <a:cs typeface="Arial"/>
                <a:sym typeface="Arial"/>
              </a:rPr>
              <a:t>Начальное состояние</a:t>
            </a:r>
            <a:endParaRPr/>
          </a:p>
          <a:p>
            <a:pPr indent="-342900" lvl="0" marL="342900" rtl="0" algn="l">
              <a:lnSpc>
                <a:spcPct val="100000"/>
              </a:lnSpc>
              <a:spcBef>
                <a:spcPts val="520"/>
              </a:spcBef>
              <a:spcAft>
                <a:spcPts val="0"/>
              </a:spcAft>
              <a:buSzPts val="1690"/>
              <a:buNone/>
            </a:pPr>
            <a:r>
              <a:t/>
            </a:r>
            <a:endParaRPr b="0" i="0" sz="2600" u="none">
              <a:solidFill>
                <a:schemeClr val="dk1"/>
              </a:solidFill>
              <a:latin typeface="Arial"/>
              <a:ea typeface="Arial"/>
              <a:cs typeface="Arial"/>
              <a:sym typeface="Arial"/>
            </a:endParaRPr>
          </a:p>
          <a:p>
            <a:pPr indent="-342900" lvl="0" marL="342900" rtl="0" algn="l">
              <a:lnSpc>
                <a:spcPct val="100000"/>
              </a:lnSpc>
              <a:spcBef>
                <a:spcPts val="520"/>
              </a:spcBef>
              <a:spcAft>
                <a:spcPts val="0"/>
              </a:spcAft>
              <a:buSzPts val="1690"/>
              <a:buNone/>
            </a:pPr>
            <a:r>
              <a:t/>
            </a:r>
            <a:endParaRPr b="0" i="0" sz="2600" u="none">
              <a:solidFill>
                <a:schemeClr val="dk1"/>
              </a:solidFill>
              <a:latin typeface="Arial"/>
              <a:ea typeface="Arial"/>
              <a:cs typeface="Arial"/>
              <a:sym typeface="Arial"/>
            </a:endParaRPr>
          </a:p>
          <a:p>
            <a:pPr indent="-342900" lvl="0" marL="342900" rtl="0" algn="l">
              <a:lnSpc>
                <a:spcPct val="100000"/>
              </a:lnSpc>
              <a:spcBef>
                <a:spcPts val="520"/>
              </a:spcBef>
              <a:spcAft>
                <a:spcPts val="0"/>
              </a:spcAft>
              <a:buSzPts val="1690"/>
              <a:buNone/>
            </a:pPr>
            <a:r>
              <a:t/>
            </a:r>
            <a:endParaRPr b="0" i="0" sz="2600" u="none">
              <a:solidFill>
                <a:schemeClr val="dk1"/>
              </a:solidFill>
              <a:latin typeface="Arial"/>
              <a:ea typeface="Arial"/>
              <a:cs typeface="Arial"/>
              <a:sym typeface="Arial"/>
            </a:endParaRPr>
          </a:p>
          <a:p>
            <a:pPr indent="-342900" lvl="0" marL="342900" rtl="0" algn="l">
              <a:lnSpc>
                <a:spcPct val="100000"/>
              </a:lnSpc>
              <a:spcBef>
                <a:spcPts val="520"/>
              </a:spcBef>
              <a:spcAft>
                <a:spcPts val="0"/>
              </a:spcAft>
              <a:buSzPts val="1690"/>
              <a:buNone/>
            </a:pPr>
            <a:r>
              <a:rPr b="0" i="0" lang="en-US" sz="2600" u="none">
                <a:solidFill>
                  <a:schemeClr val="dk1"/>
                </a:solidFill>
                <a:latin typeface="Arial"/>
                <a:ea typeface="Arial"/>
                <a:cs typeface="Arial"/>
                <a:sym typeface="Arial"/>
              </a:rPr>
              <a:t>Конечное состояние</a:t>
            </a:r>
            <a:endParaRPr/>
          </a:p>
          <a:p>
            <a:pPr indent="-235584" lvl="0" marL="342900" rtl="0" algn="l">
              <a:spcBef>
                <a:spcPts val="520"/>
              </a:spcBef>
              <a:spcAft>
                <a:spcPts val="0"/>
              </a:spcAft>
              <a:buSzPts val="1690"/>
              <a:buNone/>
            </a:pPr>
            <a:r>
              <a:t/>
            </a:r>
            <a:endParaRPr b="0" i="0" sz="2600" u="none">
              <a:solidFill>
                <a:schemeClr val="dk1"/>
              </a:solidFill>
              <a:latin typeface="Arial"/>
              <a:ea typeface="Arial"/>
              <a:cs typeface="Arial"/>
              <a:sym typeface="Arial"/>
            </a:endParaRPr>
          </a:p>
        </p:txBody>
      </p:sp>
      <p:sp>
        <p:nvSpPr>
          <p:cNvPr id="982" name="Google Shape;982;p82"/>
          <p:cNvSpPr/>
          <p:nvPr/>
        </p:nvSpPr>
        <p:spPr>
          <a:xfrm>
            <a:off x="1187450" y="2133600"/>
            <a:ext cx="576262" cy="576262"/>
          </a:xfrm>
          <a:prstGeom prst="ellipse">
            <a:avLst/>
          </a:prstGeom>
          <a:solidFill>
            <a:srgbClr val="0000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983" name="Google Shape;983;p82"/>
          <p:cNvSpPr/>
          <p:nvPr/>
        </p:nvSpPr>
        <p:spPr>
          <a:xfrm>
            <a:off x="1187450" y="3933825"/>
            <a:ext cx="576262" cy="576262"/>
          </a:xfrm>
          <a:prstGeom prst="ellipse">
            <a:avLst/>
          </a:prstGeom>
          <a:solidFill>
            <a:srgbClr val="0000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984" name="Google Shape;984;p82"/>
          <p:cNvSpPr/>
          <p:nvPr/>
        </p:nvSpPr>
        <p:spPr>
          <a:xfrm>
            <a:off x="900112" y="3644900"/>
            <a:ext cx="1152525" cy="1152525"/>
          </a:xfrm>
          <a:prstGeom prst="ellipse">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88" name="Shape 988"/>
        <p:cNvGrpSpPr/>
        <p:nvPr/>
      </p:nvGrpSpPr>
      <p:grpSpPr>
        <a:xfrm>
          <a:off x="0" y="0"/>
          <a:ext cx="0" cy="0"/>
          <a:chOff x="0" y="0"/>
          <a:chExt cx="0" cy="0"/>
        </a:xfrm>
      </p:grpSpPr>
      <p:sp>
        <p:nvSpPr>
          <p:cNvPr id="989" name="Google Shape;989;p83"/>
          <p:cNvSpPr txBox="1"/>
          <p:nvPr/>
        </p:nvSpPr>
        <p:spPr>
          <a:xfrm>
            <a:off x="457200" y="6243637"/>
            <a:ext cx="874712"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ПрИС 2</a:t>
            </a:r>
            <a:endParaRPr/>
          </a:p>
        </p:txBody>
      </p:sp>
      <p:sp>
        <p:nvSpPr>
          <p:cNvPr id="990" name="Google Shape;990;p83"/>
          <p:cNvSpPr txBox="1"/>
          <p:nvPr/>
        </p:nvSpPr>
        <p:spPr>
          <a:xfrm>
            <a:off x="1476375" y="6248400"/>
            <a:ext cx="6624637"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Язык UML</a:t>
            </a:r>
            <a:endParaRPr/>
          </a:p>
        </p:txBody>
      </p:sp>
      <p:sp>
        <p:nvSpPr>
          <p:cNvPr id="991" name="Google Shape;991;p83"/>
          <p:cNvSpPr txBox="1"/>
          <p:nvPr/>
        </p:nvSpPr>
        <p:spPr>
          <a:xfrm>
            <a:off x="8172450" y="6243637"/>
            <a:ext cx="51435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Garamond"/>
              <a:buNone/>
            </a:pPr>
            <a:fld id="{00000000-1234-1234-1234-123412341234}" type="slidenum">
              <a:rPr b="0" i="0" lang="en-US" sz="1200" u="none">
                <a:solidFill>
                  <a:schemeClr val="dk1"/>
                </a:solidFill>
                <a:latin typeface="Garamond"/>
                <a:ea typeface="Garamond"/>
                <a:cs typeface="Garamond"/>
                <a:sym typeface="Garamond"/>
              </a:rPr>
              <a:t>‹#›</a:t>
            </a:fld>
            <a:endParaRPr/>
          </a:p>
        </p:txBody>
      </p:sp>
      <p:sp>
        <p:nvSpPr>
          <p:cNvPr id="992" name="Google Shape;992;p83"/>
          <p:cNvSpPr txBox="1"/>
          <p:nvPr>
            <p:ph type="title"/>
          </p:nvPr>
        </p:nvSpPr>
        <p:spPr>
          <a:xfrm>
            <a:off x="457200" y="277812"/>
            <a:ext cx="8229600" cy="11398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3000"/>
              <a:buFont typeface="Arial"/>
              <a:buNone/>
            </a:pPr>
            <a:r>
              <a:rPr b="1" i="0" lang="en-US" sz="3000" u="none">
                <a:solidFill>
                  <a:schemeClr val="dk2"/>
                </a:solidFill>
                <a:latin typeface="Arial"/>
                <a:ea typeface="Arial"/>
                <a:cs typeface="Arial"/>
                <a:sym typeface="Arial"/>
              </a:rPr>
              <a:t>Диаграмма состояний: элементы</a:t>
            </a:r>
            <a:endParaRPr/>
          </a:p>
        </p:txBody>
      </p:sp>
      <p:sp>
        <p:nvSpPr>
          <p:cNvPr id="993" name="Google Shape;993;p83"/>
          <p:cNvSpPr txBox="1"/>
          <p:nvPr>
            <p:ph idx="1" type="body"/>
          </p:nvPr>
        </p:nvSpPr>
        <p:spPr>
          <a:xfrm>
            <a:off x="3492500" y="1600200"/>
            <a:ext cx="5194300" cy="4530725"/>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SzPts val="1950"/>
              <a:buNone/>
            </a:pPr>
            <a:r>
              <a:rPr b="1" i="0" lang="en-US" sz="3000" u="none">
                <a:solidFill>
                  <a:schemeClr val="dk1"/>
                </a:solidFill>
                <a:latin typeface="Arial"/>
                <a:ea typeface="Arial"/>
                <a:cs typeface="Arial"/>
                <a:sym typeface="Arial"/>
              </a:rPr>
              <a:t>Переход</a:t>
            </a:r>
            <a:endParaRPr/>
          </a:p>
          <a:p>
            <a:pPr indent="-235584" lvl="0" marL="342900" rtl="0" algn="l">
              <a:lnSpc>
                <a:spcPct val="100000"/>
              </a:lnSpc>
              <a:spcBef>
                <a:spcPts val="520"/>
              </a:spcBef>
              <a:spcAft>
                <a:spcPts val="0"/>
              </a:spcAft>
              <a:buClr>
                <a:schemeClr val="accent1"/>
              </a:buClr>
              <a:buSzPts val="1690"/>
              <a:buFont typeface="Noto Sans Symbols"/>
              <a:buNone/>
            </a:pPr>
            <a:r>
              <a:t/>
            </a:r>
            <a:endParaRPr b="0" i="0" sz="2600" u="none">
              <a:solidFill>
                <a:schemeClr val="dk1"/>
              </a:solidFill>
              <a:latin typeface="Arial"/>
              <a:ea typeface="Arial"/>
              <a:cs typeface="Arial"/>
              <a:sym typeface="Arial"/>
            </a:endParaRPr>
          </a:p>
          <a:p>
            <a:pPr indent="-342900" lvl="0" marL="342900" rtl="0" algn="l">
              <a:lnSpc>
                <a:spcPct val="100000"/>
              </a:lnSpc>
              <a:spcBef>
                <a:spcPts val="520"/>
              </a:spcBef>
              <a:spcAft>
                <a:spcPts val="0"/>
              </a:spcAft>
              <a:buSzPts val="1690"/>
              <a:buNone/>
            </a:pPr>
            <a:r>
              <a:rPr b="0" i="0" lang="en-US" sz="2600" u="none">
                <a:solidFill>
                  <a:schemeClr val="dk1"/>
                </a:solidFill>
                <a:latin typeface="Arial"/>
                <a:ea typeface="Arial"/>
                <a:cs typeface="Arial"/>
                <a:sym typeface="Arial"/>
              </a:rPr>
              <a:t>Переход осуществляется при наступлении некоторого события </a:t>
            </a:r>
            <a:endParaRPr/>
          </a:p>
          <a:p>
            <a:pPr indent="-235584" lvl="0" marL="342900" rtl="0" algn="l">
              <a:spcBef>
                <a:spcPts val="520"/>
              </a:spcBef>
              <a:spcAft>
                <a:spcPts val="0"/>
              </a:spcAft>
              <a:buSzPts val="1690"/>
              <a:buNone/>
            </a:pPr>
            <a:r>
              <a:t/>
            </a:r>
            <a:endParaRPr b="0" i="0" sz="2600" u="none">
              <a:solidFill>
                <a:schemeClr val="dk1"/>
              </a:solidFill>
              <a:latin typeface="Arial"/>
              <a:ea typeface="Arial"/>
              <a:cs typeface="Arial"/>
              <a:sym typeface="Arial"/>
            </a:endParaRPr>
          </a:p>
        </p:txBody>
      </p:sp>
      <p:cxnSp>
        <p:nvCxnSpPr>
          <p:cNvPr id="994" name="Google Shape;994;p83"/>
          <p:cNvCxnSpPr/>
          <p:nvPr/>
        </p:nvCxnSpPr>
        <p:spPr>
          <a:xfrm>
            <a:off x="684212" y="3429000"/>
            <a:ext cx="2016125" cy="0"/>
          </a:xfrm>
          <a:prstGeom prst="straightConnector1">
            <a:avLst/>
          </a:prstGeom>
          <a:noFill/>
          <a:ln cap="flat" cmpd="sng" w="25400">
            <a:solidFill>
              <a:schemeClr val="dk1"/>
            </a:solidFill>
            <a:prstDash val="solid"/>
            <a:miter lim="800000"/>
            <a:headEnd len="med" w="med" type="none"/>
            <a:tailEnd len="lg" w="lg" type="stealth"/>
          </a:ln>
        </p:spPr>
      </p:cxnSp>
      <p:sp>
        <p:nvSpPr>
          <p:cNvPr id="995" name="Google Shape;995;p83"/>
          <p:cNvSpPr txBox="1"/>
          <p:nvPr/>
        </p:nvSpPr>
        <p:spPr>
          <a:xfrm>
            <a:off x="950912" y="2967037"/>
            <a:ext cx="1306512" cy="42703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200"/>
              <a:buFont typeface="Arial"/>
              <a:buNone/>
            </a:pPr>
            <a:r>
              <a:rPr b="0" i="0" lang="en-US" sz="2200" u="none">
                <a:solidFill>
                  <a:schemeClr val="dk1"/>
                </a:solidFill>
                <a:latin typeface="Arial"/>
                <a:ea typeface="Arial"/>
                <a:cs typeface="Arial"/>
                <a:sym typeface="Arial"/>
              </a:rPr>
              <a:t>&lt;Метка&gt;</a:t>
            </a:r>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99" name="Shape 999"/>
        <p:cNvGrpSpPr/>
        <p:nvPr/>
      </p:nvGrpSpPr>
      <p:grpSpPr>
        <a:xfrm>
          <a:off x="0" y="0"/>
          <a:ext cx="0" cy="0"/>
          <a:chOff x="0" y="0"/>
          <a:chExt cx="0" cy="0"/>
        </a:xfrm>
      </p:grpSpPr>
      <p:sp>
        <p:nvSpPr>
          <p:cNvPr id="1000" name="Google Shape;1000;p84"/>
          <p:cNvSpPr txBox="1"/>
          <p:nvPr/>
        </p:nvSpPr>
        <p:spPr>
          <a:xfrm>
            <a:off x="457200" y="6243637"/>
            <a:ext cx="874712"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ПрИС 2</a:t>
            </a:r>
            <a:endParaRPr/>
          </a:p>
        </p:txBody>
      </p:sp>
      <p:sp>
        <p:nvSpPr>
          <p:cNvPr id="1001" name="Google Shape;1001;p84"/>
          <p:cNvSpPr txBox="1"/>
          <p:nvPr/>
        </p:nvSpPr>
        <p:spPr>
          <a:xfrm>
            <a:off x="1476375" y="6248400"/>
            <a:ext cx="6624637"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Язык UML</a:t>
            </a:r>
            <a:endParaRPr/>
          </a:p>
        </p:txBody>
      </p:sp>
      <p:sp>
        <p:nvSpPr>
          <p:cNvPr id="1002" name="Google Shape;1002;p84"/>
          <p:cNvSpPr txBox="1"/>
          <p:nvPr/>
        </p:nvSpPr>
        <p:spPr>
          <a:xfrm>
            <a:off x="8172450" y="6243637"/>
            <a:ext cx="51435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Garamond"/>
              <a:buNone/>
            </a:pPr>
            <a:fld id="{00000000-1234-1234-1234-123412341234}" type="slidenum">
              <a:rPr b="0" i="0" lang="en-US" sz="1200" u="none">
                <a:solidFill>
                  <a:schemeClr val="dk1"/>
                </a:solidFill>
                <a:latin typeface="Garamond"/>
                <a:ea typeface="Garamond"/>
                <a:cs typeface="Garamond"/>
                <a:sym typeface="Garamond"/>
              </a:rPr>
              <a:t>‹#›</a:t>
            </a:fld>
            <a:endParaRPr/>
          </a:p>
        </p:txBody>
      </p:sp>
      <p:sp>
        <p:nvSpPr>
          <p:cNvPr id="1003" name="Google Shape;1003;p84"/>
          <p:cNvSpPr txBox="1"/>
          <p:nvPr>
            <p:ph type="title"/>
          </p:nvPr>
        </p:nvSpPr>
        <p:spPr>
          <a:xfrm>
            <a:off x="457200" y="277812"/>
            <a:ext cx="8229600" cy="11398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3000"/>
              <a:buFont typeface="Arial"/>
              <a:buNone/>
            </a:pPr>
            <a:r>
              <a:rPr b="1" i="0" lang="en-US" sz="3000" u="none">
                <a:solidFill>
                  <a:schemeClr val="dk2"/>
                </a:solidFill>
                <a:latin typeface="Arial"/>
                <a:ea typeface="Arial"/>
                <a:cs typeface="Arial"/>
                <a:sym typeface="Arial"/>
              </a:rPr>
              <a:t>Диаграмма состояний: переход</a:t>
            </a:r>
            <a:endParaRPr/>
          </a:p>
        </p:txBody>
      </p:sp>
      <p:sp>
        <p:nvSpPr>
          <p:cNvPr id="1004" name="Google Shape;1004;p84"/>
          <p:cNvSpPr txBox="1"/>
          <p:nvPr>
            <p:ph idx="1" type="body"/>
          </p:nvPr>
        </p:nvSpPr>
        <p:spPr>
          <a:xfrm>
            <a:off x="457200" y="1600200"/>
            <a:ext cx="8229600" cy="4530725"/>
          </a:xfrm>
          <a:prstGeom prst="rect">
            <a:avLst/>
          </a:prstGeom>
          <a:noFill/>
          <a:ln>
            <a:noFill/>
          </a:ln>
        </p:spPr>
        <p:txBody>
          <a:bodyPr anchorCtr="0" anchor="t" bIns="45700" lIns="91425" spcFirstLastPara="1" rIns="91425" wrap="square" tIns="45700">
            <a:noAutofit/>
          </a:bodyPr>
          <a:lstStyle/>
          <a:p>
            <a:pPr indent="-342900" lvl="0" marL="342900" rtl="0" algn="ctr">
              <a:lnSpc>
                <a:spcPct val="100000"/>
              </a:lnSpc>
              <a:spcBef>
                <a:spcPts val="0"/>
              </a:spcBef>
              <a:spcAft>
                <a:spcPts val="0"/>
              </a:spcAft>
              <a:buSzPts val="1950"/>
              <a:buNone/>
            </a:pPr>
            <a:r>
              <a:rPr b="1" i="0" lang="en-US" sz="3000" u="none">
                <a:solidFill>
                  <a:schemeClr val="dk1"/>
                </a:solidFill>
                <a:latin typeface="Arial"/>
                <a:ea typeface="Arial"/>
                <a:cs typeface="Arial"/>
                <a:sym typeface="Arial"/>
              </a:rPr>
              <a:t>&lt;Метка&gt;</a:t>
            </a:r>
            <a:endParaRPr/>
          </a:p>
          <a:p>
            <a:pPr indent="-342900" lvl="0" marL="342900" rtl="0" algn="l">
              <a:lnSpc>
                <a:spcPct val="100000"/>
              </a:lnSpc>
              <a:spcBef>
                <a:spcPts val="0"/>
              </a:spcBef>
              <a:spcAft>
                <a:spcPts val="0"/>
              </a:spcAft>
              <a:buSzPts val="1950"/>
              <a:buNone/>
            </a:pPr>
            <a:r>
              <a:t/>
            </a:r>
            <a:endParaRPr b="0" i="0" sz="3000" u="none">
              <a:solidFill>
                <a:schemeClr val="dk1"/>
              </a:solidFill>
              <a:latin typeface="Arial"/>
              <a:ea typeface="Arial"/>
              <a:cs typeface="Arial"/>
              <a:sym typeface="Arial"/>
            </a:endParaRPr>
          </a:p>
          <a:p>
            <a:pPr indent="-342900" lvl="0" marL="342900" rtl="0" algn="l">
              <a:lnSpc>
                <a:spcPct val="100000"/>
              </a:lnSpc>
              <a:spcBef>
                <a:spcPts val="0"/>
              </a:spcBef>
              <a:spcAft>
                <a:spcPts val="0"/>
              </a:spcAft>
              <a:buSzPts val="1690"/>
              <a:buNone/>
            </a:pPr>
            <a:r>
              <a:rPr b="0" i="0" lang="en-US" sz="2600" u="none">
                <a:solidFill>
                  <a:schemeClr val="dk1"/>
                </a:solidFill>
                <a:latin typeface="Arial"/>
                <a:ea typeface="Arial"/>
                <a:cs typeface="Arial"/>
                <a:sym typeface="Arial"/>
              </a:rPr>
              <a:t>&lt;сигнатура события&gt;</a:t>
            </a:r>
            <a:endParaRPr/>
          </a:p>
          <a:p>
            <a:pPr indent="-342900" lvl="0" marL="342900" rtl="0" algn="l">
              <a:lnSpc>
                <a:spcPct val="100000"/>
              </a:lnSpc>
              <a:spcBef>
                <a:spcPts val="0"/>
              </a:spcBef>
              <a:spcAft>
                <a:spcPts val="0"/>
              </a:spcAft>
              <a:buSzPts val="1690"/>
              <a:buNone/>
            </a:pPr>
            <a:r>
              <a:rPr b="0" i="0" lang="en-US" sz="2600" u="none">
                <a:solidFill>
                  <a:schemeClr val="dk1"/>
                </a:solidFill>
                <a:latin typeface="Arial"/>
                <a:ea typeface="Arial"/>
                <a:cs typeface="Arial"/>
                <a:sym typeface="Arial"/>
              </a:rPr>
              <a:t>[ &lt;сторожевое условие&gt; ]</a:t>
            </a:r>
            <a:endParaRPr/>
          </a:p>
          <a:p>
            <a:pPr indent="-342900" lvl="0" marL="342900" rtl="0" algn="l">
              <a:lnSpc>
                <a:spcPct val="100000"/>
              </a:lnSpc>
              <a:spcBef>
                <a:spcPts val="0"/>
              </a:spcBef>
              <a:spcAft>
                <a:spcPts val="0"/>
              </a:spcAft>
              <a:buSzPts val="1690"/>
              <a:buNone/>
            </a:pPr>
            <a:r>
              <a:rPr b="0" i="0" lang="en-US" sz="2600" u="none">
                <a:solidFill>
                  <a:schemeClr val="dk1"/>
                </a:solidFill>
                <a:latin typeface="Arial"/>
                <a:ea typeface="Arial"/>
                <a:cs typeface="Arial"/>
                <a:sym typeface="Arial"/>
              </a:rPr>
              <a:t>/ &lt;выражение действия&gt;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8" name="Shape 158"/>
        <p:cNvGrpSpPr/>
        <p:nvPr/>
      </p:nvGrpSpPr>
      <p:grpSpPr>
        <a:xfrm>
          <a:off x="0" y="0"/>
          <a:ext cx="0" cy="0"/>
          <a:chOff x="0" y="0"/>
          <a:chExt cx="0" cy="0"/>
        </a:xfrm>
      </p:grpSpPr>
      <p:sp>
        <p:nvSpPr>
          <p:cNvPr id="159" name="Google Shape;159;p22"/>
          <p:cNvSpPr txBox="1"/>
          <p:nvPr/>
        </p:nvSpPr>
        <p:spPr>
          <a:xfrm>
            <a:off x="457200" y="6243637"/>
            <a:ext cx="874712"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ПрИС 2</a:t>
            </a:r>
            <a:endParaRPr/>
          </a:p>
        </p:txBody>
      </p:sp>
      <p:sp>
        <p:nvSpPr>
          <p:cNvPr id="160" name="Google Shape;160;p22"/>
          <p:cNvSpPr txBox="1"/>
          <p:nvPr/>
        </p:nvSpPr>
        <p:spPr>
          <a:xfrm>
            <a:off x="1476375" y="6248400"/>
            <a:ext cx="6624637"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Язык UML</a:t>
            </a:r>
            <a:endParaRPr/>
          </a:p>
        </p:txBody>
      </p:sp>
      <p:sp>
        <p:nvSpPr>
          <p:cNvPr id="161" name="Google Shape;161;p22"/>
          <p:cNvSpPr txBox="1"/>
          <p:nvPr/>
        </p:nvSpPr>
        <p:spPr>
          <a:xfrm>
            <a:off x="8172450" y="6243637"/>
            <a:ext cx="51435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Garamond"/>
              <a:buNone/>
            </a:pPr>
            <a:fld id="{00000000-1234-1234-1234-123412341234}" type="slidenum">
              <a:rPr b="0" i="0" lang="en-US" sz="1200" u="none">
                <a:solidFill>
                  <a:schemeClr val="dk1"/>
                </a:solidFill>
                <a:latin typeface="Garamond"/>
                <a:ea typeface="Garamond"/>
                <a:cs typeface="Garamond"/>
                <a:sym typeface="Garamond"/>
              </a:rPr>
              <a:t>‹#›</a:t>
            </a:fld>
            <a:endParaRPr/>
          </a:p>
        </p:txBody>
      </p:sp>
      <p:sp>
        <p:nvSpPr>
          <p:cNvPr id="162" name="Google Shape;162;p22"/>
          <p:cNvSpPr txBox="1"/>
          <p:nvPr>
            <p:ph type="title"/>
          </p:nvPr>
        </p:nvSpPr>
        <p:spPr>
          <a:xfrm>
            <a:off x="457200" y="277812"/>
            <a:ext cx="8229600" cy="11398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3000"/>
              <a:buFont typeface="Arial"/>
              <a:buNone/>
            </a:pPr>
            <a:r>
              <a:rPr b="1" i="0" lang="en-US" sz="3000" u="none">
                <a:solidFill>
                  <a:schemeClr val="dk2"/>
                </a:solidFill>
                <a:latin typeface="Arial"/>
                <a:ea typeface="Arial"/>
                <a:cs typeface="Arial"/>
                <a:sym typeface="Arial"/>
              </a:rPr>
              <a:t>Диаграммы языка UML</a:t>
            </a:r>
            <a:endParaRPr/>
          </a:p>
        </p:txBody>
      </p:sp>
      <p:sp>
        <p:nvSpPr>
          <p:cNvPr id="163" name="Google Shape;163;p22"/>
          <p:cNvSpPr txBox="1"/>
          <p:nvPr>
            <p:ph idx="1" type="body"/>
          </p:nvPr>
        </p:nvSpPr>
        <p:spPr>
          <a:xfrm>
            <a:off x="457200" y="1341437"/>
            <a:ext cx="8229600" cy="4789487"/>
          </a:xfrm>
          <a:prstGeom prst="rect">
            <a:avLst/>
          </a:prstGeom>
          <a:noFill/>
          <a:ln>
            <a:noFill/>
          </a:ln>
        </p:spPr>
        <p:txBody>
          <a:bodyPr anchorCtr="0" anchor="t" bIns="45700" lIns="91425" spcFirstLastPara="1" rIns="91425" wrap="square" tIns="45700">
            <a:noAutofit/>
          </a:bodyPr>
          <a:lstStyle/>
          <a:p>
            <a:pPr indent="-325436" lvl="1" marL="669925" rtl="0" algn="l">
              <a:lnSpc>
                <a:spcPct val="100000"/>
              </a:lnSpc>
              <a:spcBef>
                <a:spcPts val="0"/>
              </a:spcBef>
              <a:spcAft>
                <a:spcPts val="0"/>
              </a:spcAft>
              <a:buClr>
                <a:schemeClr val="accent2"/>
              </a:buClr>
              <a:buSzPts val="1560"/>
              <a:buFont typeface="Noto Sans Symbols"/>
              <a:buChar char="❑"/>
            </a:pPr>
            <a:r>
              <a:rPr b="0" i="0" lang="en-US" sz="2600" u="none">
                <a:solidFill>
                  <a:schemeClr val="dk1"/>
                </a:solidFill>
                <a:latin typeface="Arial"/>
                <a:ea typeface="Arial"/>
                <a:cs typeface="Arial"/>
                <a:sym typeface="Arial"/>
              </a:rPr>
              <a:t>композитная структурная диаграмма</a:t>
            </a:r>
            <a:endParaRPr/>
          </a:p>
          <a:p>
            <a:pPr indent="-325436" lvl="1" marL="669925" rtl="0" algn="l">
              <a:lnSpc>
                <a:spcPct val="100000"/>
              </a:lnSpc>
              <a:spcBef>
                <a:spcPts val="520"/>
              </a:spcBef>
              <a:spcAft>
                <a:spcPts val="0"/>
              </a:spcAft>
              <a:buClr>
                <a:schemeClr val="accent2"/>
              </a:buClr>
              <a:buSzPts val="1560"/>
              <a:buFont typeface="Noto Sans Symbols"/>
              <a:buChar char="❑"/>
            </a:pPr>
            <a:r>
              <a:rPr b="0" i="0" lang="en-US" sz="2600" u="none">
                <a:solidFill>
                  <a:schemeClr val="dk1"/>
                </a:solidFill>
                <a:latin typeface="Arial"/>
                <a:ea typeface="Arial"/>
                <a:cs typeface="Arial"/>
                <a:sym typeface="Arial"/>
              </a:rPr>
              <a:t>обзорная диаграмма взаимодействия</a:t>
            </a:r>
            <a:endParaRPr/>
          </a:p>
          <a:p>
            <a:pPr indent="-325436" lvl="1" marL="669925" rtl="0" algn="l">
              <a:lnSpc>
                <a:spcPct val="100000"/>
              </a:lnSpc>
              <a:spcBef>
                <a:spcPts val="520"/>
              </a:spcBef>
              <a:spcAft>
                <a:spcPts val="0"/>
              </a:spcAft>
              <a:buClr>
                <a:schemeClr val="accent2"/>
              </a:buClr>
              <a:buSzPts val="1560"/>
              <a:buFont typeface="Noto Sans Symbols"/>
              <a:buChar char="❑"/>
            </a:pPr>
            <a:r>
              <a:rPr b="0" i="0" lang="en-US" sz="2600" u="none">
                <a:solidFill>
                  <a:schemeClr val="dk1"/>
                </a:solidFill>
                <a:latin typeface="Arial"/>
                <a:ea typeface="Arial"/>
                <a:cs typeface="Arial"/>
                <a:sym typeface="Arial"/>
              </a:rPr>
              <a:t>временная диаграмма</a:t>
            </a:r>
            <a:endParaRPr/>
          </a:p>
          <a:p>
            <a:pPr indent="-325436" lvl="1" marL="669925" rtl="0" algn="l">
              <a:lnSpc>
                <a:spcPct val="100000"/>
              </a:lnSpc>
              <a:spcBef>
                <a:spcPts val="520"/>
              </a:spcBef>
              <a:spcAft>
                <a:spcPts val="0"/>
              </a:spcAft>
              <a:buClr>
                <a:schemeClr val="accent2"/>
              </a:buClr>
              <a:buSzPts val="1560"/>
              <a:buFont typeface="Noto Sans Symbols"/>
              <a:buChar char="❑"/>
            </a:pPr>
            <a:r>
              <a:rPr b="0" i="0" lang="en-US" sz="2600" u="none">
                <a:solidFill>
                  <a:schemeClr val="dk1"/>
                </a:solidFill>
                <a:latin typeface="Arial"/>
                <a:ea typeface="Arial"/>
                <a:cs typeface="Arial"/>
                <a:sym typeface="Arial"/>
              </a:rPr>
              <a:t>диаграмма пакетов</a:t>
            </a:r>
            <a:endParaRP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09" name="Shape 1009"/>
        <p:cNvGrpSpPr/>
        <p:nvPr/>
      </p:nvGrpSpPr>
      <p:grpSpPr>
        <a:xfrm>
          <a:off x="0" y="0"/>
          <a:ext cx="0" cy="0"/>
          <a:chOff x="0" y="0"/>
          <a:chExt cx="0" cy="0"/>
        </a:xfrm>
      </p:grpSpPr>
      <p:sp>
        <p:nvSpPr>
          <p:cNvPr id="1010" name="Google Shape;1010;p85"/>
          <p:cNvSpPr txBox="1"/>
          <p:nvPr/>
        </p:nvSpPr>
        <p:spPr>
          <a:xfrm>
            <a:off x="457200" y="6243637"/>
            <a:ext cx="874712"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ПрИС 2</a:t>
            </a:r>
            <a:endParaRPr/>
          </a:p>
        </p:txBody>
      </p:sp>
      <p:sp>
        <p:nvSpPr>
          <p:cNvPr id="1011" name="Google Shape;1011;p85"/>
          <p:cNvSpPr txBox="1"/>
          <p:nvPr/>
        </p:nvSpPr>
        <p:spPr>
          <a:xfrm>
            <a:off x="1476375" y="6248400"/>
            <a:ext cx="6624637"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Язык UML</a:t>
            </a:r>
            <a:endParaRPr/>
          </a:p>
        </p:txBody>
      </p:sp>
      <p:sp>
        <p:nvSpPr>
          <p:cNvPr id="1012" name="Google Shape;1012;p85"/>
          <p:cNvSpPr txBox="1"/>
          <p:nvPr/>
        </p:nvSpPr>
        <p:spPr>
          <a:xfrm>
            <a:off x="8172450" y="6243637"/>
            <a:ext cx="51435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Garamond"/>
              <a:buNone/>
            </a:pPr>
            <a:fld id="{00000000-1234-1234-1234-123412341234}" type="slidenum">
              <a:rPr b="0" i="0" lang="en-US" sz="1200" u="none">
                <a:solidFill>
                  <a:schemeClr val="dk1"/>
                </a:solidFill>
                <a:latin typeface="Garamond"/>
                <a:ea typeface="Garamond"/>
                <a:cs typeface="Garamond"/>
                <a:sym typeface="Garamond"/>
              </a:rPr>
              <a:t>‹#›</a:t>
            </a:fld>
            <a:endParaRPr/>
          </a:p>
        </p:txBody>
      </p:sp>
      <p:sp>
        <p:nvSpPr>
          <p:cNvPr id="1013" name="Google Shape;1013;p85"/>
          <p:cNvSpPr txBox="1"/>
          <p:nvPr>
            <p:ph type="title"/>
          </p:nvPr>
        </p:nvSpPr>
        <p:spPr>
          <a:xfrm>
            <a:off x="457200" y="277812"/>
            <a:ext cx="8229600" cy="11398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3000"/>
              <a:buFont typeface="Arial"/>
              <a:buNone/>
            </a:pPr>
            <a:r>
              <a:rPr b="1" i="0" lang="en-US" sz="3000" u="none">
                <a:solidFill>
                  <a:schemeClr val="dk2"/>
                </a:solidFill>
                <a:latin typeface="Arial"/>
                <a:ea typeface="Arial"/>
                <a:cs typeface="Arial"/>
                <a:sym typeface="Arial"/>
              </a:rPr>
              <a:t>Диаграмма состояний: метка</a:t>
            </a:r>
            <a:endParaRPr/>
          </a:p>
        </p:txBody>
      </p:sp>
      <p:sp>
        <p:nvSpPr>
          <p:cNvPr id="1014" name="Google Shape;1014;p85"/>
          <p:cNvSpPr txBox="1"/>
          <p:nvPr>
            <p:ph idx="1" type="body"/>
          </p:nvPr>
        </p:nvSpPr>
        <p:spPr>
          <a:xfrm>
            <a:off x="457200" y="1600200"/>
            <a:ext cx="8229600" cy="4530725"/>
          </a:xfrm>
          <a:prstGeom prst="rect">
            <a:avLst/>
          </a:prstGeom>
          <a:noFill/>
          <a:ln>
            <a:noFill/>
          </a:ln>
        </p:spPr>
        <p:txBody>
          <a:bodyPr anchorCtr="0" anchor="t" bIns="45700" lIns="91425" spcFirstLastPara="1" rIns="91425" wrap="square" tIns="45700">
            <a:noAutofit/>
          </a:bodyPr>
          <a:lstStyle/>
          <a:p>
            <a:pPr indent="-342900" lvl="0" marL="342900" rtl="0" algn="ctr">
              <a:lnSpc>
                <a:spcPct val="100000"/>
              </a:lnSpc>
              <a:spcBef>
                <a:spcPts val="0"/>
              </a:spcBef>
              <a:spcAft>
                <a:spcPts val="0"/>
              </a:spcAft>
              <a:buSzPts val="1950"/>
              <a:buNone/>
            </a:pPr>
            <a:r>
              <a:rPr b="1" i="0" lang="en-US" sz="3000" u="none">
                <a:solidFill>
                  <a:schemeClr val="dk1"/>
                </a:solidFill>
                <a:latin typeface="Arial"/>
                <a:ea typeface="Arial"/>
                <a:cs typeface="Arial"/>
                <a:sym typeface="Arial"/>
              </a:rPr>
              <a:t>&lt;сигнатура события&gt;</a:t>
            </a:r>
            <a:endParaRPr/>
          </a:p>
          <a:p>
            <a:pPr indent="-342900" lvl="0" marL="342900" rtl="0" algn="l">
              <a:lnSpc>
                <a:spcPct val="100000"/>
              </a:lnSpc>
              <a:spcBef>
                <a:spcPts val="0"/>
              </a:spcBef>
              <a:spcAft>
                <a:spcPts val="0"/>
              </a:spcAft>
              <a:buSzPts val="1950"/>
              <a:buNone/>
            </a:pPr>
            <a:r>
              <a:t/>
            </a:r>
            <a:endParaRPr b="0" i="0" sz="3000" u="none">
              <a:solidFill>
                <a:schemeClr val="dk1"/>
              </a:solidFill>
              <a:latin typeface="Arial"/>
              <a:ea typeface="Arial"/>
              <a:cs typeface="Arial"/>
              <a:sym typeface="Arial"/>
            </a:endParaRPr>
          </a:p>
          <a:p>
            <a:pPr indent="-342900" lvl="0" marL="342900" rtl="0" algn="l">
              <a:lnSpc>
                <a:spcPct val="100000"/>
              </a:lnSpc>
              <a:spcBef>
                <a:spcPts val="0"/>
              </a:spcBef>
              <a:spcAft>
                <a:spcPts val="0"/>
              </a:spcAft>
              <a:buSzPts val="1950"/>
              <a:buNone/>
            </a:pPr>
            <a:r>
              <a:rPr b="0" i="0" lang="en-US" sz="3000" u="none">
                <a:solidFill>
                  <a:schemeClr val="dk1"/>
                </a:solidFill>
                <a:latin typeface="Arial"/>
                <a:ea typeface="Arial"/>
                <a:cs typeface="Arial"/>
                <a:sym typeface="Arial"/>
              </a:rPr>
              <a:t>  </a:t>
            </a:r>
            <a:r>
              <a:rPr b="0" i="0" lang="en-US" sz="2600" u="none">
                <a:solidFill>
                  <a:schemeClr val="dk1"/>
                </a:solidFill>
                <a:latin typeface="Arial"/>
                <a:ea typeface="Arial"/>
                <a:cs typeface="Arial"/>
                <a:sym typeface="Arial"/>
              </a:rPr>
              <a:t>&lt;имя события&gt; (&lt;список параметров&gt;)</a:t>
            </a:r>
            <a:r>
              <a:rPr b="0" i="0" lang="en-US" sz="3000" u="none">
                <a:solidFill>
                  <a:schemeClr val="dk1"/>
                </a:solidFill>
                <a:latin typeface="Arial"/>
                <a:ea typeface="Arial"/>
                <a:cs typeface="Arial"/>
                <a:sym typeface="Arial"/>
              </a:rPr>
              <a:t>  </a:t>
            </a:r>
            <a:endParaRPr/>
          </a:p>
          <a:p>
            <a:pPr indent="-342900" lvl="0" marL="342900" rtl="0" algn="l">
              <a:lnSpc>
                <a:spcPct val="100000"/>
              </a:lnSpc>
              <a:spcBef>
                <a:spcPts val="600"/>
              </a:spcBef>
              <a:spcAft>
                <a:spcPts val="0"/>
              </a:spcAft>
              <a:buSzPts val="1950"/>
              <a:buNone/>
            </a:pPr>
            <a:r>
              <a:t/>
            </a:r>
            <a:endParaRPr b="0" i="0" sz="3000" u="none">
              <a:solidFill>
                <a:schemeClr val="dk1"/>
              </a:solidFill>
              <a:latin typeface="Arial"/>
              <a:ea typeface="Arial"/>
              <a:cs typeface="Arial"/>
              <a:sym typeface="Arial"/>
            </a:endParaRPr>
          </a:p>
          <a:p>
            <a:pPr indent="-342900" lvl="0" marL="342900" rtl="0" algn="l">
              <a:lnSpc>
                <a:spcPct val="100000"/>
              </a:lnSpc>
              <a:spcBef>
                <a:spcPts val="600"/>
              </a:spcBef>
              <a:spcAft>
                <a:spcPts val="0"/>
              </a:spcAft>
              <a:buSzPts val="1950"/>
              <a:buNone/>
            </a:pPr>
            <a:r>
              <a:t/>
            </a:r>
            <a:endParaRPr b="0" i="0" sz="3000" u="none">
              <a:solidFill>
                <a:schemeClr val="dk1"/>
              </a:solidFill>
              <a:latin typeface="Arial"/>
              <a:ea typeface="Arial"/>
              <a:cs typeface="Arial"/>
              <a:sym typeface="Arial"/>
            </a:endParaRPr>
          </a:p>
          <a:p>
            <a:pPr indent="-342900" lvl="0" marL="342900" rtl="0" algn="ctr">
              <a:lnSpc>
                <a:spcPct val="100000"/>
              </a:lnSpc>
              <a:spcBef>
                <a:spcPts val="600"/>
              </a:spcBef>
              <a:spcAft>
                <a:spcPts val="0"/>
              </a:spcAft>
              <a:buSzPts val="1950"/>
              <a:buNone/>
            </a:pPr>
            <a:r>
              <a:rPr b="1" i="0" lang="en-US" sz="3000" u="none">
                <a:solidFill>
                  <a:schemeClr val="dk1"/>
                </a:solidFill>
                <a:latin typeface="Arial"/>
                <a:ea typeface="Arial"/>
                <a:cs typeface="Arial"/>
                <a:sym typeface="Arial"/>
              </a:rPr>
              <a:t>[&lt;сторожевое условие&gt;]</a:t>
            </a:r>
            <a:endParaRPr/>
          </a:p>
          <a:p>
            <a:pPr indent="-342900" lvl="0" marL="342900" rtl="0" algn="l">
              <a:lnSpc>
                <a:spcPct val="100000"/>
              </a:lnSpc>
              <a:spcBef>
                <a:spcPts val="0"/>
              </a:spcBef>
              <a:spcAft>
                <a:spcPts val="0"/>
              </a:spcAft>
              <a:buSzPts val="1950"/>
              <a:buNone/>
            </a:pPr>
            <a:r>
              <a:t/>
            </a:r>
            <a:endParaRPr b="0" i="0" sz="3000" u="none">
              <a:solidFill>
                <a:schemeClr val="dk1"/>
              </a:solidFill>
              <a:latin typeface="Arial"/>
              <a:ea typeface="Arial"/>
              <a:cs typeface="Arial"/>
              <a:sym typeface="Arial"/>
            </a:endParaRPr>
          </a:p>
          <a:p>
            <a:pPr indent="-342900" lvl="0" marL="342900" rtl="0" algn="l">
              <a:lnSpc>
                <a:spcPct val="100000"/>
              </a:lnSpc>
              <a:spcBef>
                <a:spcPts val="0"/>
              </a:spcBef>
              <a:spcAft>
                <a:spcPts val="0"/>
              </a:spcAft>
              <a:buSzPts val="1950"/>
              <a:buNone/>
            </a:pPr>
            <a:r>
              <a:rPr b="0" i="0" lang="en-US" sz="3000" u="none">
                <a:solidFill>
                  <a:schemeClr val="dk1"/>
                </a:solidFill>
                <a:latin typeface="Arial"/>
                <a:ea typeface="Arial"/>
                <a:cs typeface="Arial"/>
                <a:sym typeface="Arial"/>
              </a:rPr>
              <a:t>  </a:t>
            </a:r>
            <a:r>
              <a:rPr b="0" i="0" lang="en-US" sz="2600" u="none">
                <a:solidFill>
                  <a:schemeClr val="dk1"/>
                </a:solidFill>
                <a:latin typeface="Arial"/>
                <a:ea typeface="Arial"/>
                <a:cs typeface="Arial"/>
                <a:sym typeface="Arial"/>
              </a:rPr>
              <a:t>– булевское выражение</a:t>
            </a:r>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18" name="Shape 1018"/>
        <p:cNvGrpSpPr/>
        <p:nvPr/>
      </p:nvGrpSpPr>
      <p:grpSpPr>
        <a:xfrm>
          <a:off x="0" y="0"/>
          <a:ext cx="0" cy="0"/>
          <a:chOff x="0" y="0"/>
          <a:chExt cx="0" cy="0"/>
        </a:xfrm>
      </p:grpSpPr>
      <p:sp>
        <p:nvSpPr>
          <p:cNvPr id="1019" name="Google Shape;1019;p86"/>
          <p:cNvSpPr txBox="1"/>
          <p:nvPr/>
        </p:nvSpPr>
        <p:spPr>
          <a:xfrm>
            <a:off x="457200" y="6243637"/>
            <a:ext cx="874712"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ПрИС 2</a:t>
            </a:r>
            <a:endParaRPr/>
          </a:p>
        </p:txBody>
      </p:sp>
      <p:sp>
        <p:nvSpPr>
          <p:cNvPr id="1020" name="Google Shape;1020;p86"/>
          <p:cNvSpPr txBox="1"/>
          <p:nvPr/>
        </p:nvSpPr>
        <p:spPr>
          <a:xfrm>
            <a:off x="1476375" y="6248400"/>
            <a:ext cx="6624637"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Язык UML</a:t>
            </a:r>
            <a:endParaRPr/>
          </a:p>
        </p:txBody>
      </p:sp>
      <p:sp>
        <p:nvSpPr>
          <p:cNvPr id="1021" name="Google Shape;1021;p86"/>
          <p:cNvSpPr txBox="1"/>
          <p:nvPr/>
        </p:nvSpPr>
        <p:spPr>
          <a:xfrm>
            <a:off x="8172450" y="6243637"/>
            <a:ext cx="51435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Garamond"/>
              <a:buNone/>
            </a:pPr>
            <a:fld id="{00000000-1234-1234-1234-123412341234}" type="slidenum">
              <a:rPr b="0" i="0" lang="en-US" sz="1200" u="none">
                <a:solidFill>
                  <a:schemeClr val="dk1"/>
                </a:solidFill>
                <a:latin typeface="Garamond"/>
                <a:ea typeface="Garamond"/>
                <a:cs typeface="Garamond"/>
                <a:sym typeface="Garamond"/>
              </a:rPr>
              <a:t>‹#›</a:t>
            </a:fld>
            <a:endParaRPr/>
          </a:p>
        </p:txBody>
      </p:sp>
      <p:sp>
        <p:nvSpPr>
          <p:cNvPr id="1022" name="Google Shape;1022;p86"/>
          <p:cNvSpPr txBox="1"/>
          <p:nvPr>
            <p:ph type="title"/>
          </p:nvPr>
        </p:nvSpPr>
        <p:spPr>
          <a:xfrm>
            <a:off x="457200" y="277812"/>
            <a:ext cx="8229600" cy="11398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3000"/>
              <a:buFont typeface="Arial"/>
              <a:buNone/>
            </a:pPr>
            <a:r>
              <a:rPr b="1" i="0" lang="en-US" sz="3000" u="none">
                <a:solidFill>
                  <a:schemeClr val="dk2"/>
                </a:solidFill>
                <a:latin typeface="Arial"/>
                <a:ea typeface="Arial"/>
                <a:cs typeface="Arial"/>
                <a:sym typeface="Arial"/>
              </a:rPr>
              <a:t>Диаграмма состояний: переход</a:t>
            </a:r>
            <a:br>
              <a:rPr b="1" i="0" lang="en-US" sz="3000" u="none">
                <a:solidFill>
                  <a:schemeClr val="dk2"/>
                </a:solidFill>
                <a:latin typeface="Arial"/>
                <a:ea typeface="Arial"/>
                <a:cs typeface="Arial"/>
                <a:sym typeface="Arial"/>
              </a:rPr>
            </a:br>
            <a:r>
              <a:rPr b="1" i="0" lang="en-US" sz="3000" u="none">
                <a:solidFill>
                  <a:schemeClr val="dk2"/>
                </a:solidFill>
                <a:latin typeface="Arial"/>
                <a:ea typeface="Arial"/>
                <a:cs typeface="Arial"/>
                <a:sym typeface="Arial"/>
              </a:rPr>
              <a:t>Пример</a:t>
            </a:r>
            <a:endParaRPr/>
          </a:p>
        </p:txBody>
      </p:sp>
      <p:cxnSp>
        <p:nvCxnSpPr>
          <p:cNvPr id="1023" name="Google Shape;1023;p86"/>
          <p:cNvCxnSpPr/>
          <p:nvPr/>
        </p:nvCxnSpPr>
        <p:spPr>
          <a:xfrm>
            <a:off x="755650" y="3068637"/>
            <a:ext cx="7345362" cy="0"/>
          </a:xfrm>
          <a:prstGeom prst="straightConnector1">
            <a:avLst/>
          </a:prstGeom>
          <a:noFill/>
          <a:ln cap="flat" cmpd="sng" w="25400">
            <a:solidFill>
              <a:schemeClr val="dk1"/>
            </a:solidFill>
            <a:prstDash val="solid"/>
            <a:miter lim="800000"/>
            <a:headEnd len="med" w="med" type="none"/>
            <a:tailEnd len="lg" w="lg" type="stealth"/>
          </a:ln>
        </p:spPr>
      </p:cxnSp>
      <p:sp>
        <p:nvSpPr>
          <p:cNvPr id="1024" name="Google Shape;1024;p86"/>
          <p:cNvSpPr txBox="1"/>
          <p:nvPr/>
        </p:nvSpPr>
        <p:spPr>
          <a:xfrm>
            <a:off x="611187" y="2606675"/>
            <a:ext cx="7219950" cy="42703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200"/>
              <a:buFont typeface="Arial"/>
              <a:buNone/>
            </a:pPr>
            <a:r>
              <a:rPr b="0" i="0" lang="en-US" sz="2200" u="none">
                <a:solidFill>
                  <a:schemeClr val="dk1"/>
                </a:solidFill>
                <a:latin typeface="Arial"/>
                <a:ea typeface="Arial"/>
                <a:cs typeface="Arial"/>
                <a:sym typeface="Arial"/>
              </a:rPr>
              <a:t>Нажатие клавиши (Клавиша) [Клавиша = «Свернуть»]</a:t>
            </a:r>
            <a:endParaRPr/>
          </a:p>
        </p:txBody>
      </p:sp>
      <p:cxnSp>
        <p:nvCxnSpPr>
          <p:cNvPr id="1025" name="Google Shape;1025;p86"/>
          <p:cNvCxnSpPr/>
          <p:nvPr/>
        </p:nvCxnSpPr>
        <p:spPr>
          <a:xfrm>
            <a:off x="755650" y="4292600"/>
            <a:ext cx="7345362" cy="0"/>
          </a:xfrm>
          <a:prstGeom prst="straightConnector1">
            <a:avLst/>
          </a:prstGeom>
          <a:noFill/>
          <a:ln cap="flat" cmpd="sng" w="25400">
            <a:solidFill>
              <a:schemeClr val="dk1"/>
            </a:solidFill>
            <a:prstDash val="solid"/>
            <a:miter lim="800000"/>
            <a:headEnd len="med" w="med" type="none"/>
            <a:tailEnd len="lg" w="lg" type="stealth"/>
          </a:ln>
        </p:spPr>
      </p:cxnSp>
      <p:sp>
        <p:nvSpPr>
          <p:cNvPr id="1026" name="Google Shape;1026;p86"/>
          <p:cNvSpPr txBox="1"/>
          <p:nvPr/>
        </p:nvSpPr>
        <p:spPr>
          <a:xfrm>
            <a:off x="611187" y="3830637"/>
            <a:ext cx="6248400" cy="42703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200"/>
              <a:buFont typeface="Arial"/>
              <a:buNone/>
            </a:pPr>
            <a:r>
              <a:rPr b="0" i="0" lang="en-US" sz="2200" u="none">
                <a:solidFill>
                  <a:schemeClr val="dk1"/>
                </a:solidFill>
                <a:latin typeface="Arial"/>
                <a:ea typeface="Arial"/>
                <a:cs typeface="Arial"/>
                <a:sym typeface="Arial"/>
              </a:rPr>
              <a:t>Получение сигнала / Установить соединение()</a:t>
            </a:r>
            <a:endParaRP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31" name="Shape 1031"/>
        <p:cNvGrpSpPr/>
        <p:nvPr/>
      </p:nvGrpSpPr>
      <p:grpSpPr>
        <a:xfrm>
          <a:off x="0" y="0"/>
          <a:ext cx="0" cy="0"/>
          <a:chOff x="0" y="0"/>
          <a:chExt cx="0" cy="0"/>
        </a:xfrm>
      </p:grpSpPr>
      <p:sp>
        <p:nvSpPr>
          <p:cNvPr id="1032" name="Google Shape;1032;p87"/>
          <p:cNvSpPr txBox="1"/>
          <p:nvPr/>
        </p:nvSpPr>
        <p:spPr>
          <a:xfrm>
            <a:off x="457200" y="6243637"/>
            <a:ext cx="874712"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ПрИС 2</a:t>
            </a:r>
            <a:endParaRPr/>
          </a:p>
        </p:txBody>
      </p:sp>
      <p:sp>
        <p:nvSpPr>
          <p:cNvPr id="1033" name="Google Shape;1033;p87"/>
          <p:cNvSpPr txBox="1"/>
          <p:nvPr/>
        </p:nvSpPr>
        <p:spPr>
          <a:xfrm>
            <a:off x="1476375" y="6248400"/>
            <a:ext cx="6624637"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Язык UML</a:t>
            </a:r>
            <a:endParaRPr/>
          </a:p>
        </p:txBody>
      </p:sp>
      <p:sp>
        <p:nvSpPr>
          <p:cNvPr id="1034" name="Google Shape;1034;p87"/>
          <p:cNvSpPr txBox="1"/>
          <p:nvPr/>
        </p:nvSpPr>
        <p:spPr>
          <a:xfrm>
            <a:off x="8172450" y="6243637"/>
            <a:ext cx="51435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Garamond"/>
              <a:buNone/>
            </a:pPr>
            <a:fld id="{00000000-1234-1234-1234-123412341234}" type="slidenum">
              <a:rPr b="0" i="0" lang="en-US" sz="1200" u="none">
                <a:solidFill>
                  <a:schemeClr val="dk1"/>
                </a:solidFill>
                <a:latin typeface="Garamond"/>
                <a:ea typeface="Garamond"/>
                <a:cs typeface="Garamond"/>
                <a:sym typeface="Garamond"/>
              </a:rPr>
              <a:t>‹#›</a:t>
            </a:fld>
            <a:endParaRPr/>
          </a:p>
        </p:txBody>
      </p:sp>
      <p:sp>
        <p:nvSpPr>
          <p:cNvPr id="1035" name="Google Shape;1035;p87"/>
          <p:cNvSpPr txBox="1"/>
          <p:nvPr>
            <p:ph type="title"/>
          </p:nvPr>
        </p:nvSpPr>
        <p:spPr>
          <a:xfrm>
            <a:off x="457200" y="277812"/>
            <a:ext cx="8229600" cy="11398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3000"/>
              <a:buFont typeface="Arial"/>
              <a:buNone/>
            </a:pPr>
            <a:r>
              <a:rPr b="1" i="0" lang="en-US" sz="3000" u="none">
                <a:solidFill>
                  <a:schemeClr val="dk2"/>
                </a:solidFill>
                <a:latin typeface="Arial"/>
                <a:ea typeface="Arial"/>
                <a:cs typeface="Arial"/>
                <a:sym typeface="Arial"/>
              </a:rPr>
              <a:t>Диаграмма состояний: элементы</a:t>
            </a:r>
            <a:endParaRPr/>
          </a:p>
        </p:txBody>
      </p:sp>
      <p:sp>
        <p:nvSpPr>
          <p:cNvPr id="1036" name="Google Shape;1036;p87"/>
          <p:cNvSpPr/>
          <p:nvPr/>
        </p:nvSpPr>
        <p:spPr>
          <a:xfrm>
            <a:off x="468312" y="1628775"/>
            <a:ext cx="4103687" cy="4105275"/>
          </a:xfrm>
          <a:prstGeom prst="roundRect">
            <a:avLst>
              <a:gd fmla="val 16667" name="adj"/>
            </a:avLst>
          </a:prstGeom>
          <a:noFill/>
          <a:ln cap="flat" cmpd="sng" w="25400">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200"/>
              <a:buFont typeface="Arial"/>
              <a:buNone/>
            </a:pPr>
            <a:r>
              <a:rPr b="0" i="0" lang="en-US" sz="2200" u="none">
                <a:solidFill>
                  <a:schemeClr val="dk1"/>
                </a:solidFill>
                <a:latin typeface="Arial"/>
                <a:ea typeface="Arial"/>
                <a:cs typeface="Arial"/>
                <a:sym typeface="Arial"/>
              </a:rPr>
              <a:t>Составное состояние</a:t>
            </a:r>
            <a:endParaRPr/>
          </a:p>
        </p:txBody>
      </p:sp>
      <p:sp>
        <p:nvSpPr>
          <p:cNvPr id="1037" name="Google Shape;1037;p87"/>
          <p:cNvSpPr/>
          <p:nvPr/>
        </p:nvSpPr>
        <p:spPr>
          <a:xfrm>
            <a:off x="1260475" y="2997200"/>
            <a:ext cx="2447925" cy="720725"/>
          </a:xfrm>
          <a:prstGeom prst="roundRect">
            <a:avLst>
              <a:gd fmla="val 16667" name="adj"/>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200"/>
              <a:buFont typeface="Arial"/>
              <a:buNone/>
            </a:pPr>
            <a:r>
              <a:rPr b="0" i="0" lang="en-US" sz="2200" u="none">
                <a:solidFill>
                  <a:schemeClr val="dk1"/>
                </a:solidFill>
                <a:latin typeface="Arial"/>
                <a:ea typeface="Arial"/>
                <a:cs typeface="Arial"/>
                <a:sym typeface="Arial"/>
              </a:rPr>
              <a:t>Подсостояние 1</a:t>
            </a:r>
            <a:endParaRPr/>
          </a:p>
        </p:txBody>
      </p:sp>
      <p:sp>
        <p:nvSpPr>
          <p:cNvPr id="1038" name="Google Shape;1038;p87"/>
          <p:cNvSpPr/>
          <p:nvPr/>
        </p:nvSpPr>
        <p:spPr>
          <a:xfrm>
            <a:off x="901700" y="4508500"/>
            <a:ext cx="2160587" cy="720725"/>
          </a:xfrm>
          <a:prstGeom prst="roundRect">
            <a:avLst>
              <a:gd fmla="val 16667" name="adj"/>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200"/>
              <a:buFont typeface="Arial"/>
              <a:buNone/>
            </a:pPr>
            <a:r>
              <a:rPr b="0" i="0" lang="en-US" sz="2200" u="none">
                <a:solidFill>
                  <a:schemeClr val="dk1"/>
                </a:solidFill>
                <a:latin typeface="Arial"/>
                <a:ea typeface="Arial"/>
                <a:cs typeface="Arial"/>
                <a:sym typeface="Arial"/>
              </a:rPr>
              <a:t>Подсостояние 2</a:t>
            </a:r>
            <a:endParaRPr/>
          </a:p>
        </p:txBody>
      </p:sp>
      <p:sp>
        <p:nvSpPr>
          <p:cNvPr id="1039" name="Google Shape;1039;p87"/>
          <p:cNvSpPr/>
          <p:nvPr/>
        </p:nvSpPr>
        <p:spPr>
          <a:xfrm>
            <a:off x="539750" y="3140075"/>
            <a:ext cx="288925" cy="288925"/>
          </a:xfrm>
          <a:prstGeom prst="ellipse">
            <a:avLst/>
          </a:prstGeom>
          <a:solidFill>
            <a:srgbClr val="0000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040" name="Google Shape;1040;p87"/>
          <p:cNvSpPr/>
          <p:nvPr/>
        </p:nvSpPr>
        <p:spPr>
          <a:xfrm>
            <a:off x="4068762" y="4725987"/>
            <a:ext cx="288925" cy="288925"/>
          </a:xfrm>
          <a:prstGeom prst="ellipse">
            <a:avLst/>
          </a:prstGeom>
          <a:solidFill>
            <a:srgbClr val="0000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041" name="Google Shape;1041;p87"/>
          <p:cNvSpPr/>
          <p:nvPr/>
        </p:nvSpPr>
        <p:spPr>
          <a:xfrm>
            <a:off x="3925887" y="4581525"/>
            <a:ext cx="576262" cy="576262"/>
          </a:xfrm>
          <a:prstGeom prst="ellipse">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cxnSp>
        <p:nvCxnSpPr>
          <p:cNvPr id="1042" name="Google Shape;1042;p87"/>
          <p:cNvCxnSpPr/>
          <p:nvPr/>
        </p:nvCxnSpPr>
        <p:spPr>
          <a:xfrm>
            <a:off x="828675" y="3284537"/>
            <a:ext cx="431800" cy="0"/>
          </a:xfrm>
          <a:prstGeom prst="straightConnector1">
            <a:avLst/>
          </a:prstGeom>
          <a:noFill/>
          <a:ln cap="flat" cmpd="sng" w="25400">
            <a:solidFill>
              <a:schemeClr val="dk1"/>
            </a:solidFill>
            <a:prstDash val="solid"/>
            <a:miter lim="800000"/>
            <a:headEnd len="med" w="med" type="none"/>
            <a:tailEnd len="lg" w="lg" type="stealth"/>
          </a:ln>
        </p:spPr>
      </p:cxnSp>
      <p:cxnSp>
        <p:nvCxnSpPr>
          <p:cNvPr id="1043" name="Google Shape;1043;p87"/>
          <p:cNvCxnSpPr/>
          <p:nvPr/>
        </p:nvCxnSpPr>
        <p:spPr>
          <a:xfrm flipH="1">
            <a:off x="1836737" y="3716337"/>
            <a:ext cx="1008062" cy="792162"/>
          </a:xfrm>
          <a:prstGeom prst="straightConnector1">
            <a:avLst/>
          </a:prstGeom>
          <a:noFill/>
          <a:ln cap="flat" cmpd="sng" w="25400">
            <a:solidFill>
              <a:schemeClr val="dk1"/>
            </a:solidFill>
            <a:prstDash val="solid"/>
            <a:miter lim="800000"/>
            <a:headEnd len="med" w="med" type="none"/>
            <a:tailEnd len="lg" w="lg" type="stealth"/>
          </a:ln>
        </p:spPr>
      </p:cxnSp>
      <p:cxnSp>
        <p:nvCxnSpPr>
          <p:cNvPr id="1044" name="Google Shape;1044;p87"/>
          <p:cNvCxnSpPr/>
          <p:nvPr/>
        </p:nvCxnSpPr>
        <p:spPr>
          <a:xfrm rot="10800000">
            <a:off x="3060700" y="4868862"/>
            <a:ext cx="865187" cy="0"/>
          </a:xfrm>
          <a:prstGeom prst="straightConnector1">
            <a:avLst/>
          </a:prstGeom>
          <a:noFill/>
          <a:ln cap="flat" cmpd="sng" w="25400">
            <a:solidFill>
              <a:schemeClr val="dk1"/>
            </a:solidFill>
            <a:prstDash val="solid"/>
            <a:miter lim="800000"/>
            <a:headEnd len="lg" w="lg" type="stealth"/>
            <a:tailEnd len="med" w="med" type="none"/>
          </a:ln>
        </p:spPr>
      </p:cxnSp>
      <p:sp>
        <p:nvSpPr>
          <p:cNvPr id="1045" name="Google Shape;1045;p87"/>
          <p:cNvSpPr txBox="1"/>
          <p:nvPr/>
        </p:nvSpPr>
        <p:spPr>
          <a:xfrm>
            <a:off x="4643437" y="1600200"/>
            <a:ext cx="4043362" cy="4530725"/>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3000"/>
              <a:buFont typeface="Arial"/>
              <a:buNone/>
            </a:pPr>
            <a:r>
              <a:rPr b="1" i="0" lang="en-US" sz="3000" u="none">
                <a:solidFill>
                  <a:schemeClr val="dk1"/>
                </a:solidFill>
                <a:latin typeface="Arial"/>
                <a:ea typeface="Arial"/>
                <a:cs typeface="Arial"/>
                <a:sym typeface="Arial"/>
              </a:rPr>
              <a:t>Составное состояние</a:t>
            </a:r>
            <a:endParaRPr/>
          </a:p>
          <a:p>
            <a:pPr indent="-235584" lvl="0" marL="342900" marR="0" rtl="0" algn="l">
              <a:lnSpc>
                <a:spcPct val="100000"/>
              </a:lnSpc>
              <a:spcBef>
                <a:spcPts val="520"/>
              </a:spcBef>
              <a:spcAft>
                <a:spcPts val="0"/>
              </a:spcAft>
              <a:buClr>
                <a:schemeClr val="accent1"/>
              </a:buClr>
              <a:buSzPts val="1690"/>
              <a:buFont typeface="Noto Sans Symbols"/>
              <a:buNone/>
            </a:pPr>
            <a:r>
              <a:t/>
            </a:r>
            <a:endParaRPr b="0" i="0" sz="2600" u="none">
              <a:solidFill>
                <a:schemeClr val="dk1"/>
              </a:solidFill>
              <a:latin typeface="Arial"/>
              <a:ea typeface="Arial"/>
              <a:cs typeface="Arial"/>
              <a:sym typeface="Arial"/>
            </a:endParaRPr>
          </a:p>
          <a:p>
            <a:pPr indent="-342900" lvl="0" marL="342900" marR="0" rtl="0" algn="l">
              <a:lnSpc>
                <a:spcPct val="100000"/>
              </a:lnSpc>
              <a:spcBef>
                <a:spcPts val="520"/>
              </a:spcBef>
              <a:spcAft>
                <a:spcPts val="0"/>
              </a:spcAft>
              <a:buClr>
                <a:schemeClr val="dk1"/>
              </a:buClr>
              <a:buSzPts val="2600"/>
              <a:buFont typeface="Arial"/>
              <a:buNone/>
            </a:pPr>
            <a:r>
              <a:rPr b="0" i="0" lang="en-US" sz="2600" u="none">
                <a:solidFill>
                  <a:schemeClr val="dk1"/>
                </a:solidFill>
                <a:latin typeface="Arial"/>
                <a:ea typeface="Arial"/>
                <a:cs typeface="Arial"/>
                <a:sym typeface="Arial"/>
              </a:rPr>
              <a:t>Составное состояние состоит из вложенных в него подсостояний</a:t>
            </a:r>
            <a:endParaRP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49" name="Shape 1049"/>
        <p:cNvGrpSpPr/>
        <p:nvPr/>
      </p:nvGrpSpPr>
      <p:grpSpPr>
        <a:xfrm>
          <a:off x="0" y="0"/>
          <a:ext cx="0" cy="0"/>
          <a:chOff x="0" y="0"/>
          <a:chExt cx="0" cy="0"/>
        </a:xfrm>
      </p:grpSpPr>
      <p:sp>
        <p:nvSpPr>
          <p:cNvPr id="1050" name="Google Shape;1050;p88"/>
          <p:cNvSpPr txBox="1"/>
          <p:nvPr/>
        </p:nvSpPr>
        <p:spPr>
          <a:xfrm>
            <a:off x="457200" y="6243637"/>
            <a:ext cx="874712"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ПрИС 2</a:t>
            </a:r>
            <a:endParaRPr/>
          </a:p>
        </p:txBody>
      </p:sp>
      <p:sp>
        <p:nvSpPr>
          <p:cNvPr id="1051" name="Google Shape;1051;p88"/>
          <p:cNvSpPr txBox="1"/>
          <p:nvPr/>
        </p:nvSpPr>
        <p:spPr>
          <a:xfrm>
            <a:off x="1476375" y="6248400"/>
            <a:ext cx="6624637"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Язык UML</a:t>
            </a:r>
            <a:endParaRPr/>
          </a:p>
        </p:txBody>
      </p:sp>
      <p:sp>
        <p:nvSpPr>
          <p:cNvPr id="1052" name="Google Shape;1052;p88"/>
          <p:cNvSpPr txBox="1"/>
          <p:nvPr/>
        </p:nvSpPr>
        <p:spPr>
          <a:xfrm>
            <a:off x="8172450" y="6243637"/>
            <a:ext cx="51435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Garamond"/>
              <a:buNone/>
            </a:pPr>
            <a:fld id="{00000000-1234-1234-1234-123412341234}" type="slidenum">
              <a:rPr b="0" i="0" lang="en-US" sz="1200" u="none">
                <a:solidFill>
                  <a:schemeClr val="dk1"/>
                </a:solidFill>
                <a:latin typeface="Garamond"/>
                <a:ea typeface="Garamond"/>
                <a:cs typeface="Garamond"/>
                <a:sym typeface="Garamond"/>
              </a:rPr>
              <a:t>‹#›</a:t>
            </a:fld>
            <a:endParaRPr/>
          </a:p>
        </p:txBody>
      </p:sp>
      <p:sp>
        <p:nvSpPr>
          <p:cNvPr id="1053" name="Google Shape;1053;p88"/>
          <p:cNvSpPr txBox="1"/>
          <p:nvPr>
            <p:ph type="title"/>
          </p:nvPr>
        </p:nvSpPr>
        <p:spPr>
          <a:xfrm>
            <a:off x="457200" y="277812"/>
            <a:ext cx="8229600" cy="11398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3000"/>
              <a:buFont typeface="Arial"/>
              <a:buNone/>
            </a:pPr>
            <a:r>
              <a:rPr b="1" i="0" lang="en-US" sz="3000" u="none">
                <a:solidFill>
                  <a:schemeClr val="dk2"/>
                </a:solidFill>
                <a:latin typeface="Arial"/>
                <a:ea typeface="Arial"/>
                <a:cs typeface="Arial"/>
                <a:sym typeface="Arial"/>
              </a:rPr>
              <a:t>Диаграмма состояний</a:t>
            </a:r>
            <a:br>
              <a:rPr b="1" i="0" lang="en-US" sz="3000" u="none">
                <a:solidFill>
                  <a:schemeClr val="dk2"/>
                </a:solidFill>
                <a:latin typeface="Arial"/>
                <a:ea typeface="Arial"/>
                <a:cs typeface="Arial"/>
                <a:sym typeface="Arial"/>
              </a:rPr>
            </a:br>
            <a:r>
              <a:rPr b="1" i="0" lang="en-US" sz="3000" u="none">
                <a:solidFill>
                  <a:schemeClr val="dk2"/>
                </a:solidFill>
                <a:latin typeface="Arial"/>
                <a:ea typeface="Arial"/>
                <a:cs typeface="Arial"/>
                <a:sym typeface="Arial"/>
              </a:rPr>
              <a:t>Пример</a:t>
            </a:r>
            <a:endParaRPr/>
          </a:p>
        </p:txBody>
      </p:sp>
      <p:sp>
        <p:nvSpPr>
          <p:cNvPr id="1054" name="Google Shape;1054;p88"/>
          <p:cNvSpPr/>
          <p:nvPr/>
        </p:nvSpPr>
        <p:spPr>
          <a:xfrm>
            <a:off x="1331912" y="2420937"/>
            <a:ext cx="2160587" cy="1008062"/>
          </a:xfrm>
          <a:prstGeom prst="roundRect">
            <a:avLst>
              <a:gd fmla="val 16667" name="adj"/>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200"/>
              <a:buFont typeface="Arial"/>
              <a:buNone/>
            </a:pPr>
            <a:r>
              <a:rPr b="0" i="0" lang="en-US" sz="2200" u="none">
                <a:solidFill>
                  <a:schemeClr val="dk1"/>
                </a:solidFill>
                <a:latin typeface="Arial"/>
                <a:ea typeface="Arial"/>
                <a:cs typeface="Arial"/>
                <a:sym typeface="Arial"/>
              </a:rPr>
              <a:t>Активно</a:t>
            </a:r>
            <a:endParaRPr/>
          </a:p>
        </p:txBody>
      </p:sp>
      <p:sp>
        <p:nvSpPr>
          <p:cNvPr id="1055" name="Google Shape;1055;p88"/>
          <p:cNvSpPr/>
          <p:nvPr/>
        </p:nvSpPr>
        <p:spPr>
          <a:xfrm>
            <a:off x="4572000" y="1989137"/>
            <a:ext cx="4032250" cy="3455987"/>
          </a:xfrm>
          <a:prstGeom prst="roundRect">
            <a:avLst>
              <a:gd fmla="val 16667" name="adj"/>
            </a:avLst>
          </a:prstGeom>
          <a:noFill/>
          <a:ln cap="flat" cmpd="sng" w="25400">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200"/>
              <a:buFont typeface="Arial"/>
              <a:buNone/>
            </a:pPr>
            <a:r>
              <a:rPr b="0" i="0" lang="en-US" sz="2200" u="none">
                <a:solidFill>
                  <a:schemeClr val="dk1"/>
                </a:solidFill>
                <a:latin typeface="Arial"/>
                <a:ea typeface="Arial"/>
                <a:cs typeface="Arial"/>
                <a:sym typeface="Arial"/>
              </a:rPr>
              <a:t>Неактивно</a:t>
            </a:r>
            <a:endParaRPr/>
          </a:p>
        </p:txBody>
      </p:sp>
      <p:sp>
        <p:nvSpPr>
          <p:cNvPr id="1056" name="Google Shape;1056;p88"/>
          <p:cNvSpPr/>
          <p:nvPr/>
        </p:nvSpPr>
        <p:spPr>
          <a:xfrm>
            <a:off x="323850" y="2708275"/>
            <a:ext cx="431800" cy="431800"/>
          </a:xfrm>
          <a:prstGeom prst="ellipse">
            <a:avLst/>
          </a:prstGeom>
          <a:solidFill>
            <a:srgbClr val="0000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057" name="Google Shape;1057;p88"/>
          <p:cNvSpPr/>
          <p:nvPr/>
        </p:nvSpPr>
        <p:spPr>
          <a:xfrm>
            <a:off x="2122487" y="4795837"/>
            <a:ext cx="433387" cy="433387"/>
          </a:xfrm>
          <a:prstGeom prst="ellipse">
            <a:avLst/>
          </a:prstGeom>
          <a:solidFill>
            <a:srgbClr val="0000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058" name="Google Shape;1058;p88"/>
          <p:cNvSpPr/>
          <p:nvPr/>
        </p:nvSpPr>
        <p:spPr>
          <a:xfrm>
            <a:off x="1979612" y="4652962"/>
            <a:ext cx="720725" cy="720725"/>
          </a:xfrm>
          <a:prstGeom prst="ellipse">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059" name="Google Shape;1059;p88"/>
          <p:cNvSpPr/>
          <p:nvPr/>
        </p:nvSpPr>
        <p:spPr>
          <a:xfrm>
            <a:off x="6084887" y="2995612"/>
            <a:ext cx="2160587" cy="720725"/>
          </a:xfrm>
          <a:prstGeom prst="roundRect">
            <a:avLst>
              <a:gd fmla="val 16667" name="adj"/>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200"/>
              <a:buFont typeface="Arial"/>
              <a:buNone/>
            </a:pPr>
            <a:r>
              <a:rPr b="0" i="0" lang="en-US" sz="2200" u="none">
                <a:solidFill>
                  <a:schemeClr val="dk1"/>
                </a:solidFill>
                <a:latin typeface="Arial"/>
                <a:ea typeface="Arial"/>
                <a:cs typeface="Arial"/>
                <a:sym typeface="Arial"/>
              </a:rPr>
              <a:t>Свернуто</a:t>
            </a:r>
            <a:endParaRPr/>
          </a:p>
        </p:txBody>
      </p:sp>
      <p:sp>
        <p:nvSpPr>
          <p:cNvPr id="1060" name="Google Shape;1060;p88"/>
          <p:cNvSpPr/>
          <p:nvPr/>
        </p:nvSpPr>
        <p:spPr>
          <a:xfrm>
            <a:off x="6084887" y="4221162"/>
            <a:ext cx="2160587" cy="720725"/>
          </a:xfrm>
          <a:prstGeom prst="roundRect">
            <a:avLst>
              <a:gd fmla="val 16667" name="adj"/>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200"/>
              <a:buFont typeface="Arial"/>
              <a:buNone/>
            </a:pPr>
            <a:r>
              <a:rPr b="0" i="0" lang="en-US" sz="2200" u="none">
                <a:solidFill>
                  <a:schemeClr val="dk1"/>
                </a:solidFill>
                <a:latin typeface="Arial"/>
                <a:ea typeface="Arial"/>
                <a:cs typeface="Arial"/>
                <a:sym typeface="Arial"/>
              </a:rPr>
              <a:t>Развернуто</a:t>
            </a:r>
            <a:endParaRPr/>
          </a:p>
        </p:txBody>
      </p:sp>
      <p:sp>
        <p:nvSpPr>
          <p:cNvPr id="1061" name="Google Shape;1061;p88"/>
          <p:cNvSpPr/>
          <p:nvPr/>
        </p:nvSpPr>
        <p:spPr>
          <a:xfrm>
            <a:off x="5003800" y="3141662"/>
            <a:ext cx="288925" cy="288925"/>
          </a:xfrm>
          <a:prstGeom prst="ellipse">
            <a:avLst/>
          </a:prstGeom>
          <a:solidFill>
            <a:srgbClr val="0000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062" name="Google Shape;1062;p88"/>
          <p:cNvSpPr/>
          <p:nvPr/>
        </p:nvSpPr>
        <p:spPr>
          <a:xfrm>
            <a:off x="5076825" y="4508500"/>
            <a:ext cx="288925" cy="288925"/>
          </a:xfrm>
          <a:prstGeom prst="ellipse">
            <a:avLst/>
          </a:prstGeom>
          <a:solidFill>
            <a:srgbClr val="0000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063" name="Google Shape;1063;p88"/>
          <p:cNvSpPr/>
          <p:nvPr/>
        </p:nvSpPr>
        <p:spPr>
          <a:xfrm>
            <a:off x="4933950" y="4364037"/>
            <a:ext cx="576262" cy="576262"/>
          </a:xfrm>
          <a:prstGeom prst="ellipse">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cxnSp>
        <p:nvCxnSpPr>
          <p:cNvPr id="1064" name="Google Shape;1064;p88"/>
          <p:cNvCxnSpPr/>
          <p:nvPr/>
        </p:nvCxnSpPr>
        <p:spPr>
          <a:xfrm>
            <a:off x="755650" y="2924175"/>
            <a:ext cx="576262" cy="0"/>
          </a:xfrm>
          <a:prstGeom prst="straightConnector1">
            <a:avLst/>
          </a:prstGeom>
          <a:noFill/>
          <a:ln cap="flat" cmpd="sng" w="25400">
            <a:solidFill>
              <a:schemeClr val="dk1"/>
            </a:solidFill>
            <a:prstDash val="solid"/>
            <a:miter lim="800000"/>
            <a:headEnd len="med" w="med" type="none"/>
            <a:tailEnd len="lg" w="lg" type="stealth"/>
          </a:ln>
        </p:spPr>
      </p:cxnSp>
      <p:cxnSp>
        <p:nvCxnSpPr>
          <p:cNvPr id="1065" name="Google Shape;1065;p88"/>
          <p:cNvCxnSpPr/>
          <p:nvPr/>
        </p:nvCxnSpPr>
        <p:spPr>
          <a:xfrm>
            <a:off x="2339975" y="3429000"/>
            <a:ext cx="0" cy="1223962"/>
          </a:xfrm>
          <a:prstGeom prst="straightConnector1">
            <a:avLst/>
          </a:prstGeom>
          <a:noFill/>
          <a:ln cap="flat" cmpd="sng" w="25400">
            <a:solidFill>
              <a:schemeClr val="dk1"/>
            </a:solidFill>
            <a:prstDash val="solid"/>
            <a:miter lim="800000"/>
            <a:headEnd len="med" w="med" type="none"/>
            <a:tailEnd len="lg" w="lg" type="stealth"/>
          </a:ln>
        </p:spPr>
      </p:cxnSp>
      <p:cxnSp>
        <p:nvCxnSpPr>
          <p:cNvPr id="1066" name="Google Shape;1066;p88"/>
          <p:cNvCxnSpPr/>
          <p:nvPr/>
        </p:nvCxnSpPr>
        <p:spPr>
          <a:xfrm>
            <a:off x="3492500" y="2708275"/>
            <a:ext cx="1079500" cy="0"/>
          </a:xfrm>
          <a:prstGeom prst="straightConnector1">
            <a:avLst/>
          </a:prstGeom>
          <a:noFill/>
          <a:ln cap="flat" cmpd="sng" w="25400">
            <a:solidFill>
              <a:schemeClr val="dk1"/>
            </a:solidFill>
            <a:prstDash val="solid"/>
            <a:miter lim="800000"/>
            <a:headEnd len="med" w="med" type="none"/>
            <a:tailEnd len="lg" w="lg" type="stealth"/>
          </a:ln>
        </p:spPr>
      </p:cxnSp>
      <p:cxnSp>
        <p:nvCxnSpPr>
          <p:cNvPr id="1067" name="Google Shape;1067;p88"/>
          <p:cNvCxnSpPr/>
          <p:nvPr/>
        </p:nvCxnSpPr>
        <p:spPr>
          <a:xfrm rot="10800000">
            <a:off x="3492500" y="3213100"/>
            <a:ext cx="1079500" cy="0"/>
          </a:xfrm>
          <a:prstGeom prst="straightConnector1">
            <a:avLst/>
          </a:prstGeom>
          <a:noFill/>
          <a:ln cap="flat" cmpd="sng" w="25400">
            <a:solidFill>
              <a:schemeClr val="dk1"/>
            </a:solidFill>
            <a:prstDash val="solid"/>
            <a:miter lim="800000"/>
            <a:headEnd len="med" w="med" type="none"/>
            <a:tailEnd len="lg" w="lg" type="stealth"/>
          </a:ln>
        </p:spPr>
      </p:cxnSp>
      <p:cxnSp>
        <p:nvCxnSpPr>
          <p:cNvPr id="1068" name="Google Shape;1068;p88"/>
          <p:cNvCxnSpPr/>
          <p:nvPr/>
        </p:nvCxnSpPr>
        <p:spPr>
          <a:xfrm>
            <a:off x="5292725" y="3284537"/>
            <a:ext cx="792162" cy="0"/>
          </a:xfrm>
          <a:prstGeom prst="straightConnector1">
            <a:avLst/>
          </a:prstGeom>
          <a:noFill/>
          <a:ln cap="flat" cmpd="sng" w="25400">
            <a:solidFill>
              <a:schemeClr val="dk1"/>
            </a:solidFill>
            <a:prstDash val="solid"/>
            <a:miter lim="800000"/>
            <a:headEnd len="med" w="med" type="none"/>
            <a:tailEnd len="lg" w="lg" type="stealth"/>
          </a:ln>
        </p:spPr>
      </p:cxnSp>
      <p:cxnSp>
        <p:nvCxnSpPr>
          <p:cNvPr id="1069" name="Google Shape;1069;p88"/>
          <p:cNvCxnSpPr/>
          <p:nvPr/>
        </p:nvCxnSpPr>
        <p:spPr>
          <a:xfrm>
            <a:off x="5219700" y="3357562"/>
            <a:ext cx="865187" cy="1150937"/>
          </a:xfrm>
          <a:prstGeom prst="straightConnector1">
            <a:avLst/>
          </a:prstGeom>
          <a:noFill/>
          <a:ln cap="flat" cmpd="sng" w="25400">
            <a:solidFill>
              <a:schemeClr val="dk1"/>
            </a:solidFill>
            <a:prstDash val="solid"/>
            <a:miter lim="800000"/>
            <a:headEnd len="med" w="med" type="none"/>
            <a:tailEnd len="lg" w="lg" type="stealth"/>
          </a:ln>
        </p:spPr>
      </p:cxnSp>
      <p:cxnSp>
        <p:nvCxnSpPr>
          <p:cNvPr id="1070" name="Google Shape;1070;p88"/>
          <p:cNvCxnSpPr/>
          <p:nvPr/>
        </p:nvCxnSpPr>
        <p:spPr>
          <a:xfrm flipH="1">
            <a:off x="5292725" y="3500437"/>
            <a:ext cx="792162" cy="865187"/>
          </a:xfrm>
          <a:prstGeom prst="straightConnector1">
            <a:avLst/>
          </a:prstGeom>
          <a:noFill/>
          <a:ln cap="flat" cmpd="sng" w="25400">
            <a:solidFill>
              <a:schemeClr val="dk1"/>
            </a:solidFill>
            <a:prstDash val="solid"/>
            <a:miter lim="800000"/>
            <a:headEnd len="med" w="med" type="none"/>
            <a:tailEnd len="lg" w="lg" type="stealth"/>
          </a:ln>
        </p:spPr>
      </p:cxnSp>
      <p:cxnSp>
        <p:nvCxnSpPr>
          <p:cNvPr id="1071" name="Google Shape;1071;p88"/>
          <p:cNvCxnSpPr/>
          <p:nvPr/>
        </p:nvCxnSpPr>
        <p:spPr>
          <a:xfrm rot="10800000">
            <a:off x="5508625" y="4652962"/>
            <a:ext cx="576262" cy="0"/>
          </a:xfrm>
          <a:prstGeom prst="straightConnector1">
            <a:avLst/>
          </a:prstGeom>
          <a:noFill/>
          <a:ln cap="flat" cmpd="sng" w="25400">
            <a:solidFill>
              <a:schemeClr val="dk1"/>
            </a:solidFill>
            <a:prstDash val="solid"/>
            <a:miter lim="800000"/>
            <a:headEnd len="med" w="med" type="none"/>
            <a:tailEnd len="lg" w="lg" type="stealth"/>
          </a:ln>
        </p:spPr>
      </p:cxn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76" name="Shape 1076"/>
        <p:cNvGrpSpPr/>
        <p:nvPr/>
      </p:nvGrpSpPr>
      <p:grpSpPr>
        <a:xfrm>
          <a:off x="0" y="0"/>
          <a:ext cx="0" cy="0"/>
          <a:chOff x="0" y="0"/>
          <a:chExt cx="0" cy="0"/>
        </a:xfrm>
      </p:grpSpPr>
      <p:sp>
        <p:nvSpPr>
          <p:cNvPr id="1077" name="Google Shape;1077;p89"/>
          <p:cNvSpPr txBox="1"/>
          <p:nvPr/>
        </p:nvSpPr>
        <p:spPr>
          <a:xfrm>
            <a:off x="457200" y="6243637"/>
            <a:ext cx="874712"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ПрИС 2</a:t>
            </a:r>
            <a:endParaRPr/>
          </a:p>
        </p:txBody>
      </p:sp>
      <p:sp>
        <p:nvSpPr>
          <p:cNvPr id="1078" name="Google Shape;1078;p89"/>
          <p:cNvSpPr txBox="1"/>
          <p:nvPr/>
        </p:nvSpPr>
        <p:spPr>
          <a:xfrm>
            <a:off x="1476375" y="6248400"/>
            <a:ext cx="6624637"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Язык UML</a:t>
            </a:r>
            <a:endParaRPr/>
          </a:p>
        </p:txBody>
      </p:sp>
      <p:sp>
        <p:nvSpPr>
          <p:cNvPr id="1079" name="Google Shape;1079;p89"/>
          <p:cNvSpPr txBox="1"/>
          <p:nvPr/>
        </p:nvSpPr>
        <p:spPr>
          <a:xfrm>
            <a:off x="8172450" y="6243637"/>
            <a:ext cx="51435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Garamond"/>
              <a:buNone/>
            </a:pPr>
            <a:fld id="{00000000-1234-1234-1234-123412341234}" type="slidenum">
              <a:rPr b="0" i="0" lang="en-US" sz="1200" u="none">
                <a:solidFill>
                  <a:schemeClr val="dk1"/>
                </a:solidFill>
                <a:latin typeface="Garamond"/>
                <a:ea typeface="Garamond"/>
                <a:cs typeface="Garamond"/>
                <a:sym typeface="Garamond"/>
              </a:rPr>
              <a:t>‹#›</a:t>
            </a:fld>
            <a:endParaRPr/>
          </a:p>
        </p:txBody>
      </p:sp>
      <p:sp>
        <p:nvSpPr>
          <p:cNvPr id="1080" name="Google Shape;1080;p89"/>
          <p:cNvSpPr txBox="1"/>
          <p:nvPr>
            <p:ph type="title"/>
          </p:nvPr>
        </p:nvSpPr>
        <p:spPr>
          <a:xfrm>
            <a:off x="457200" y="277812"/>
            <a:ext cx="8229600" cy="14224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3000"/>
              <a:buFont typeface="Arial"/>
              <a:buNone/>
            </a:pPr>
            <a:r>
              <a:rPr b="1" i="0" lang="en-US" sz="3000" u="none">
                <a:solidFill>
                  <a:schemeClr val="dk2"/>
                </a:solidFill>
                <a:latin typeface="Arial"/>
                <a:ea typeface="Arial"/>
                <a:cs typeface="Arial"/>
                <a:sym typeface="Arial"/>
              </a:rPr>
              <a:t>Диаграмма деятельности: </a:t>
            </a:r>
            <a:br>
              <a:rPr b="1" i="0" lang="en-US" sz="3000" u="none">
                <a:solidFill>
                  <a:schemeClr val="dk2"/>
                </a:solidFill>
                <a:latin typeface="Arial"/>
                <a:ea typeface="Arial"/>
                <a:cs typeface="Arial"/>
                <a:sym typeface="Arial"/>
              </a:rPr>
            </a:br>
            <a:r>
              <a:rPr b="1" i="0" lang="en-US" sz="3000" u="none">
                <a:solidFill>
                  <a:schemeClr val="dk2"/>
                </a:solidFill>
                <a:latin typeface="Arial"/>
                <a:ea typeface="Arial"/>
                <a:cs typeface="Arial"/>
                <a:sym typeface="Arial"/>
              </a:rPr>
              <a:t>определение</a:t>
            </a:r>
            <a:endParaRPr/>
          </a:p>
        </p:txBody>
      </p:sp>
      <p:sp>
        <p:nvSpPr>
          <p:cNvPr id="1081" name="Google Shape;1081;p89"/>
          <p:cNvSpPr txBox="1"/>
          <p:nvPr>
            <p:ph idx="1" type="body"/>
          </p:nvPr>
        </p:nvSpPr>
        <p:spPr>
          <a:xfrm>
            <a:off x="457200" y="1600200"/>
            <a:ext cx="8229600" cy="4530725"/>
          </a:xfrm>
          <a:prstGeom prst="rect">
            <a:avLst/>
          </a:prstGeom>
          <a:noFill/>
          <a:ln>
            <a:noFill/>
          </a:ln>
        </p:spPr>
        <p:txBody>
          <a:bodyPr anchorCtr="0" anchor="t" bIns="45700" lIns="91425" spcFirstLastPara="1" rIns="91425" wrap="square" tIns="45700">
            <a:noAutofit/>
          </a:bodyPr>
          <a:lstStyle/>
          <a:p>
            <a:pPr indent="-219075" lvl="0" marL="342900" rtl="0" algn="l">
              <a:lnSpc>
                <a:spcPct val="100000"/>
              </a:lnSpc>
              <a:spcBef>
                <a:spcPts val="0"/>
              </a:spcBef>
              <a:spcAft>
                <a:spcPts val="0"/>
              </a:spcAft>
              <a:buClr>
                <a:schemeClr val="accent1"/>
              </a:buClr>
              <a:buSzPts val="1950"/>
              <a:buFont typeface="Noto Sans Symbols"/>
              <a:buNone/>
            </a:pPr>
            <a:r>
              <a:t/>
            </a:r>
            <a:endParaRPr b="0" i="0" sz="3000" u="none">
              <a:solidFill>
                <a:schemeClr val="dk1"/>
              </a:solidFill>
              <a:latin typeface="Arial"/>
              <a:ea typeface="Arial"/>
              <a:cs typeface="Arial"/>
              <a:sym typeface="Arial"/>
            </a:endParaRPr>
          </a:p>
          <a:p>
            <a:pPr indent="-342900" lvl="0" marL="342900" rtl="0" algn="l">
              <a:lnSpc>
                <a:spcPct val="100000"/>
              </a:lnSpc>
              <a:spcBef>
                <a:spcPts val="600"/>
              </a:spcBef>
              <a:spcAft>
                <a:spcPts val="0"/>
              </a:spcAft>
              <a:buClr>
                <a:schemeClr val="accent1"/>
              </a:buClr>
              <a:buSzPts val="1950"/>
              <a:buFont typeface="Noto Sans Symbols"/>
              <a:buChar char="■"/>
            </a:pPr>
            <a:r>
              <a:rPr b="0" i="0" lang="en-US" sz="3000" u="none">
                <a:solidFill>
                  <a:schemeClr val="dk1"/>
                </a:solidFill>
                <a:latin typeface="Arial"/>
                <a:ea typeface="Arial"/>
                <a:cs typeface="Arial"/>
                <a:sym typeface="Arial"/>
              </a:rPr>
              <a:t>Диаграмма деятельности описывает процесс выполнения действий, т.е. логику или последовательность перехода от одного действия к другому</a:t>
            </a:r>
            <a:endParaRPr/>
          </a:p>
          <a:p>
            <a:pPr indent="-342900" lvl="0" marL="342900" rtl="0" algn="l">
              <a:lnSpc>
                <a:spcPct val="100000"/>
              </a:lnSpc>
              <a:spcBef>
                <a:spcPts val="600"/>
              </a:spcBef>
              <a:spcAft>
                <a:spcPts val="0"/>
              </a:spcAft>
              <a:buClr>
                <a:schemeClr val="accent1"/>
              </a:buClr>
              <a:buSzPts val="1950"/>
              <a:buFont typeface="Noto Sans Symbols"/>
              <a:buChar char="■"/>
            </a:pPr>
            <a:r>
              <a:rPr b="0" i="0" lang="en-US" sz="3000" u="none">
                <a:solidFill>
                  <a:schemeClr val="dk1"/>
                </a:solidFill>
                <a:latin typeface="Arial"/>
                <a:ea typeface="Arial"/>
                <a:cs typeface="Arial"/>
                <a:sym typeface="Arial"/>
              </a:rPr>
              <a:t>Диаграмма деятельности используется для моделирования бизнес-процессов</a:t>
            </a:r>
            <a:endParaRPr/>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85" name="Shape 1085"/>
        <p:cNvGrpSpPr/>
        <p:nvPr/>
      </p:nvGrpSpPr>
      <p:grpSpPr>
        <a:xfrm>
          <a:off x="0" y="0"/>
          <a:ext cx="0" cy="0"/>
          <a:chOff x="0" y="0"/>
          <a:chExt cx="0" cy="0"/>
        </a:xfrm>
      </p:grpSpPr>
      <p:sp>
        <p:nvSpPr>
          <p:cNvPr id="1086" name="Google Shape;1086;p90"/>
          <p:cNvSpPr txBox="1"/>
          <p:nvPr/>
        </p:nvSpPr>
        <p:spPr>
          <a:xfrm>
            <a:off x="457200" y="6243637"/>
            <a:ext cx="874712"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ПрИС 2</a:t>
            </a:r>
            <a:endParaRPr/>
          </a:p>
        </p:txBody>
      </p:sp>
      <p:sp>
        <p:nvSpPr>
          <p:cNvPr id="1087" name="Google Shape;1087;p90"/>
          <p:cNvSpPr txBox="1"/>
          <p:nvPr/>
        </p:nvSpPr>
        <p:spPr>
          <a:xfrm>
            <a:off x="1476375" y="6248400"/>
            <a:ext cx="6624637"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Язык UML</a:t>
            </a:r>
            <a:endParaRPr/>
          </a:p>
        </p:txBody>
      </p:sp>
      <p:sp>
        <p:nvSpPr>
          <p:cNvPr id="1088" name="Google Shape;1088;p90"/>
          <p:cNvSpPr txBox="1"/>
          <p:nvPr/>
        </p:nvSpPr>
        <p:spPr>
          <a:xfrm>
            <a:off x="8172450" y="6243637"/>
            <a:ext cx="51435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Garamond"/>
              <a:buNone/>
            </a:pPr>
            <a:fld id="{00000000-1234-1234-1234-123412341234}" type="slidenum">
              <a:rPr b="0" i="0" lang="en-US" sz="1200" u="none">
                <a:solidFill>
                  <a:schemeClr val="dk1"/>
                </a:solidFill>
                <a:latin typeface="Garamond"/>
                <a:ea typeface="Garamond"/>
                <a:cs typeface="Garamond"/>
                <a:sym typeface="Garamond"/>
              </a:rPr>
              <a:t>‹#›</a:t>
            </a:fld>
            <a:endParaRPr/>
          </a:p>
        </p:txBody>
      </p:sp>
      <p:sp>
        <p:nvSpPr>
          <p:cNvPr id="1089" name="Google Shape;1089;p90"/>
          <p:cNvSpPr txBox="1"/>
          <p:nvPr>
            <p:ph type="title"/>
          </p:nvPr>
        </p:nvSpPr>
        <p:spPr>
          <a:xfrm>
            <a:off x="457200" y="277812"/>
            <a:ext cx="8229600" cy="11398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3000"/>
              <a:buFont typeface="Arial"/>
              <a:buNone/>
            </a:pPr>
            <a:r>
              <a:rPr b="1" i="0" lang="en-US" sz="3000" u="none">
                <a:solidFill>
                  <a:schemeClr val="dk2"/>
                </a:solidFill>
                <a:latin typeface="Arial"/>
                <a:ea typeface="Arial"/>
                <a:cs typeface="Arial"/>
                <a:sym typeface="Arial"/>
              </a:rPr>
              <a:t>Диаграмма деятельности: элементы</a:t>
            </a:r>
            <a:endParaRPr/>
          </a:p>
        </p:txBody>
      </p:sp>
      <p:sp>
        <p:nvSpPr>
          <p:cNvPr id="1090" name="Google Shape;1090;p90"/>
          <p:cNvSpPr txBox="1"/>
          <p:nvPr>
            <p:ph idx="1" type="body"/>
          </p:nvPr>
        </p:nvSpPr>
        <p:spPr>
          <a:xfrm>
            <a:off x="3492500" y="1600200"/>
            <a:ext cx="5194300" cy="4530725"/>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SzPts val="1950"/>
              <a:buNone/>
            </a:pPr>
            <a:r>
              <a:rPr b="1" i="0" lang="en-US" sz="3000" u="none">
                <a:solidFill>
                  <a:schemeClr val="dk1"/>
                </a:solidFill>
                <a:latin typeface="Arial"/>
                <a:ea typeface="Arial"/>
                <a:cs typeface="Arial"/>
                <a:sym typeface="Arial"/>
              </a:rPr>
              <a:t>Действие</a:t>
            </a:r>
            <a:endParaRPr/>
          </a:p>
          <a:p>
            <a:pPr indent="-235584" lvl="0" marL="342900" rtl="0" algn="l">
              <a:lnSpc>
                <a:spcPct val="100000"/>
              </a:lnSpc>
              <a:spcBef>
                <a:spcPts val="520"/>
              </a:spcBef>
              <a:spcAft>
                <a:spcPts val="0"/>
              </a:spcAft>
              <a:buClr>
                <a:schemeClr val="accent1"/>
              </a:buClr>
              <a:buSzPts val="1690"/>
              <a:buFont typeface="Noto Sans Symbols"/>
              <a:buNone/>
            </a:pPr>
            <a:r>
              <a:t/>
            </a:r>
            <a:endParaRPr b="0" i="0" sz="2600" u="none">
              <a:solidFill>
                <a:schemeClr val="dk1"/>
              </a:solidFill>
              <a:latin typeface="Arial"/>
              <a:ea typeface="Arial"/>
              <a:cs typeface="Arial"/>
              <a:sym typeface="Arial"/>
            </a:endParaRPr>
          </a:p>
          <a:p>
            <a:pPr indent="-342900" lvl="0" marL="342900" rtl="0" algn="l">
              <a:lnSpc>
                <a:spcPct val="100000"/>
              </a:lnSpc>
              <a:spcBef>
                <a:spcPts val="520"/>
              </a:spcBef>
              <a:spcAft>
                <a:spcPts val="0"/>
              </a:spcAft>
              <a:buSzPts val="1690"/>
              <a:buNone/>
            </a:pPr>
            <a:r>
              <a:rPr b="0" i="0" lang="en-US" sz="2600" u="none">
                <a:solidFill>
                  <a:schemeClr val="dk1"/>
                </a:solidFill>
                <a:latin typeface="Arial"/>
                <a:ea typeface="Arial"/>
                <a:cs typeface="Arial"/>
                <a:sym typeface="Arial"/>
              </a:rPr>
              <a:t>Действие – операция, выражение, вычисления и т.д.</a:t>
            </a:r>
            <a:endParaRPr/>
          </a:p>
          <a:p>
            <a:pPr indent="-235584" lvl="0" marL="342900" rtl="0" algn="l">
              <a:spcBef>
                <a:spcPts val="520"/>
              </a:spcBef>
              <a:spcAft>
                <a:spcPts val="0"/>
              </a:spcAft>
              <a:buSzPts val="1690"/>
              <a:buNone/>
            </a:pPr>
            <a:r>
              <a:t/>
            </a:r>
            <a:endParaRPr b="0" i="0" sz="2600" u="none">
              <a:solidFill>
                <a:schemeClr val="dk1"/>
              </a:solidFill>
              <a:latin typeface="Arial"/>
              <a:ea typeface="Arial"/>
              <a:cs typeface="Arial"/>
              <a:sym typeface="Arial"/>
            </a:endParaRPr>
          </a:p>
        </p:txBody>
      </p:sp>
      <p:sp>
        <p:nvSpPr>
          <p:cNvPr id="1091" name="Google Shape;1091;p90"/>
          <p:cNvSpPr/>
          <p:nvPr/>
        </p:nvSpPr>
        <p:spPr>
          <a:xfrm>
            <a:off x="539750" y="2708275"/>
            <a:ext cx="2087562" cy="792162"/>
          </a:xfrm>
          <a:prstGeom prst="flowChartTerminator">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200"/>
              <a:buFont typeface="Arial"/>
              <a:buNone/>
            </a:pPr>
            <a:r>
              <a:rPr b="0" i="0" lang="en-US" sz="2200" u="none">
                <a:solidFill>
                  <a:schemeClr val="dk1"/>
                </a:solidFill>
                <a:latin typeface="Arial"/>
                <a:ea typeface="Arial"/>
                <a:cs typeface="Arial"/>
                <a:sym typeface="Arial"/>
              </a:rPr>
              <a:t>Имя</a:t>
            </a:r>
            <a:endParaRPr/>
          </a:p>
        </p:txBody>
      </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95" name="Shape 1095"/>
        <p:cNvGrpSpPr/>
        <p:nvPr/>
      </p:nvGrpSpPr>
      <p:grpSpPr>
        <a:xfrm>
          <a:off x="0" y="0"/>
          <a:ext cx="0" cy="0"/>
          <a:chOff x="0" y="0"/>
          <a:chExt cx="0" cy="0"/>
        </a:xfrm>
      </p:grpSpPr>
      <p:sp>
        <p:nvSpPr>
          <p:cNvPr id="1096" name="Google Shape;1096;p91"/>
          <p:cNvSpPr txBox="1"/>
          <p:nvPr/>
        </p:nvSpPr>
        <p:spPr>
          <a:xfrm>
            <a:off x="457200" y="6243637"/>
            <a:ext cx="874712"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ПрИС 2</a:t>
            </a:r>
            <a:endParaRPr/>
          </a:p>
        </p:txBody>
      </p:sp>
      <p:sp>
        <p:nvSpPr>
          <p:cNvPr id="1097" name="Google Shape;1097;p91"/>
          <p:cNvSpPr txBox="1"/>
          <p:nvPr/>
        </p:nvSpPr>
        <p:spPr>
          <a:xfrm>
            <a:off x="1476375" y="6248400"/>
            <a:ext cx="6624637"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Язык UML</a:t>
            </a:r>
            <a:endParaRPr/>
          </a:p>
        </p:txBody>
      </p:sp>
      <p:sp>
        <p:nvSpPr>
          <p:cNvPr id="1098" name="Google Shape;1098;p91"/>
          <p:cNvSpPr txBox="1"/>
          <p:nvPr/>
        </p:nvSpPr>
        <p:spPr>
          <a:xfrm>
            <a:off x="8172450" y="6243637"/>
            <a:ext cx="51435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Garamond"/>
              <a:buNone/>
            </a:pPr>
            <a:fld id="{00000000-1234-1234-1234-123412341234}" type="slidenum">
              <a:rPr b="0" i="0" lang="en-US" sz="1200" u="none">
                <a:solidFill>
                  <a:schemeClr val="dk1"/>
                </a:solidFill>
                <a:latin typeface="Garamond"/>
                <a:ea typeface="Garamond"/>
                <a:cs typeface="Garamond"/>
                <a:sym typeface="Garamond"/>
              </a:rPr>
              <a:t>‹#›</a:t>
            </a:fld>
            <a:endParaRPr/>
          </a:p>
        </p:txBody>
      </p:sp>
      <p:sp>
        <p:nvSpPr>
          <p:cNvPr id="1099" name="Google Shape;1099;p91"/>
          <p:cNvSpPr txBox="1"/>
          <p:nvPr>
            <p:ph type="title"/>
          </p:nvPr>
        </p:nvSpPr>
        <p:spPr>
          <a:xfrm>
            <a:off x="457200" y="277812"/>
            <a:ext cx="8229600" cy="11398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3000"/>
              <a:buFont typeface="Arial"/>
              <a:buNone/>
            </a:pPr>
            <a:r>
              <a:rPr b="1" i="0" lang="en-US" sz="3000" u="none">
                <a:solidFill>
                  <a:schemeClr val="dk2"/>
                </a:solidFill>
                <a:latin typeface="Arial"/>
                <a:ea typeface="Arial"/>
                <a:cs typeface="Arial"/>
                <a:sym typeface="Arial"/>
              </a:rPr>
              <a:t>Диаграмма деятельности: действие</a:t>
            </a:r>
            <a:br>
              <a:rPr b="1" i="0" lang="en-US" sz="3000" u="none">
                <a:solidFill>
                  <a:schemeClr val="dk2"/>
                </a:solidFill>
                <a:latin typeface="Arial"/>
                <a:ea typeface="Arial"/>
                <a:cs typeface="Arial"/>
                <a:sym typeface="Arial"/>
              </a:rPr>
            </a:br>
            <a:r>
              <a:rPr b="1" i="0" lang="en-US" sz="3000" u="none">
                <a:solidFill>
                  <a:schemeClr val="dk2"/>
                </a:solidFill>
                <a:latin typeface="Arial"/>
                <a:ea typeface="Arial"/>
                <a:cs typeface="Arial"/>
                <a:sym typeface="Arial"/>
              </a:rPr>
              <a:t>Пример</a:t>
            </a:r>
            <a:endParaRPr/>
          </a:p>
        </p:txBody>
      </p:sp>
      <p:sp>
        <p:nvSpPr>
          <p:cNvPr id="1100" name="Google Shape;1100;p91"/>
          <p:cNvSpPr/>
          <p:nvPr/>
        </p:nvSpPr>
        <p:spPr>
          <a:xfrm>
            <a:off x="1258887" y="2924175"/>
            <a:ext cx="3311525" cy="792162"/>
          </a:xfrm>
          <a:prstGeom prst="flowChartTerminator">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200"/>
              <a:buFont typeface="Arial"/>
              <a:buNone/>
            </a:pPr>
            <a:r>
              <a:rPr b="0" i="0" lang="en-US" sz="2200" u="none">
                <a:solidFill>
                  <a:schemeClr val="dk1"/>
                </a:solidFill>
                <a:latin typeface="Arial"/>
                <a:ea typeface="Arial"/>
                <a:cs typeface="Arial"/>
                <a:sym typeface="Arial"/>
              </a:rPr>
              <a:t>Выполнить запрос</a:t>
            </a:r>
            <a:endParaRPr/>
          </a:p>
        </p:txBody>
      </p:sp>
      <p:sp>
        <p:nvSpPr>
          <p:cNvPr id="1101" name="Google Shape;1101;p91"/>
          <p:cNvSpPr/>
          <p:nvPr/>
        </p:nvSpPr>
        <p:spPr>
          <a:xfrm>
            <a:off x="5364162" y="3500437"/>
            <a:ext cx="2087562" cy="792162"/>
          </a:xfrm>
          <a:prstGeom prst="flowChartTerminator">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200"/>
              <a:buFont typeface="Arial"/>
              <a:buNone/>
            </a:pPr>
            <a:r>
              <a:rPr b="0" i="1" lang="en-US" sz="2200" u="none">
                <a:solidFill>
                  <a:schemeClr val="dk1"/>
                </a:solidFill>
                <a:latin typeface="Arial"/>
                <a:ea typeface="Arial"/>
                <a:cs typeface="Arial"/>
                <a:sym typeface="Arial"/>
              </a:rPr>
              <a:t>i</a:t>
            </a:r>
            <a:r>
              <a:rPr b="0" i="0" lang="en-US" sz="2200" u="none">
                <a:solidFill>
                  <a:schemeClr val="dk1"/>
                </a:solidFill>
                <a:latin typeface="Arial"/>
                <a:ea typeface="Arial"/>
                <a:cs typeface="Arial"/>
                <a:sym typeface="Arial"/>
              </a:rPr>
              <a:t> = </a:t>
            </a:r>
            <a:r>
              <a:rPr b="0" i="1" lang="en-US" sz="2200" u="none">
                <a:solidFill>
                  <a:schemeClr val="dk1"/>
                </a:solidFill>
                <a:latin typeface="Arial"/>
                <a:ea typeface="Arial"/>
                <a:cs typeface="Arial"/>
                <a:sym typeface="Arial"/>
              </a:rPr>
              <a:t>i</a:t>
            </a:r>
            <a:r>
              <a:rPr b="0" i="0" lang="en-US" sz="2200" u="none">
                <a:solidFill>
                  <a:schemeClr val="dk1"/>
                </a:solidFill>
                <a:latin typeface="Arial"/>
                <a:ea typeface="Arial"/>
                <a:cs typeface="Arial"/>
                <a:sym typeface="Arial"/>
              </a:rPr>
              <a:t> + 1</a:t>
            </a:r>
            <a:endParaRPr/>
          </a:p>
        </p:txBody>
      </p:sp>
      <p:sp>
        <p:nvSpPr>
          <p:cNvPr id="1102" name="Google Shape;1102;p91"/>
          <p:cNvSpPr/>
          <p:nvPr/>
        </p:nvSpPr>
        <p:spPr>
          <a:xfrm>
            <a:off x="2700337" y="4508500"/>
            <a:ext cx="2808287" cy="1223962"/>
          </a:xfrm>
          <a:prstGeom prst="flowChartTerminator">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200"/>
              <a:buFont typeface="Arial"/>
              <a:buNone/>
            </a:pPr>
            <a:r>
              <a:rPr b="0" i="0" lang="en-US" sz="2200" u="none">
                <a:solidFill>
                  <a:schemeClr val="dk1"/>
                </a:solidFill>
                <a:latin typeface="Arial"/>
                <a:ea typeface="Arial"/>
                <a:cs typeface="Arial"/>
                <a:sym typeface="Arial"/>
              </a:rPr>
              <a:t>Решить систему</a:t>
            </a:r>
            <a:endParaRPr/>
          </a:p>
          <a:p>
            <a:pPr indent="0" lvl="0" marL="0" marR="0" rtl="0" algn="ctr">
              <a:lnSpc>
                <a:spcPct val="100000"/>
              </a:lnSpc>
              <a:spcBef>
                <a:spcPts val="0"/>
              </a:spcBef>
              <a:spcAft>
                <a:spcPts val="0"/>
              </a:spcAft>
              <a:buClr>
                <a:schemeClr val="dk1"/>
              </a:buClr>
              <a:buSzPts val="2200"/>
              <a:buFont typeface="Arial"/>
              <a:buNone/>
            </a:pPr>
            <a:r>
              <a:rPr b="0" i="0" lang="en-US" sz="2200" u="none">
                <a:solidFill>
                  <a:schemeClr val="dk1"/>
                </a:solidFill>
                <a:latin typeface="Arial"/>
                <a:ea typeface="Arial"/>
                <a:cs typeface="Arial"/>
                <a:sym typeface="Arial"/>
              </a:rPr>
              <a:t>уравнений</a:t>
            </a:r>
            <a:endParaRPr/>
          </a:p>
        </p:txBody>
      </p: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06" name="Shape 1106"/>
        <p:cNvGrpSpPr/>
        <p:nvPr/>
      </p:nvGrpSpPr>
      <p:grpSpPr>
        <a:xfrm>
          <a:off x="0" y="0"/>
          <a:ext cx="0" cy="0"/>
          <a:chOff x="0" y="0"/>
          <a:chExt cx="0" cy="0"/>
        </a:xfrm>
      </p:grpSpPr>
      <p:sp>
        <p:nvSpPr>
          <p:cNvPr id="1107" name="Google Shape;1107;p92"/>
          <p:cNvSpPr txBox="1"/>
          <p:nvPr/>
        </p:nvSpPr>
        <p:spPr>
          <a:xfrm>
            <a:off x="457200" y="6243637"/>
            <a:ext cx="874712"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ПрИС 2</a:t>
            </a:r>
            <a:endParaRPr/>
          </a:p>
        </p:txBody>
      </p:sp>
      <p:sp>
        <p:nvSpPr>
          <p:cNvPr id="1108" name="Google Shape;1108;p92"/>
          <p:cNvSpPr txBox="1"/>
          <p:nvPr/>
        </p:nvSpPr>
        <p:spPr>
          <a:xfrm>
            <a:off x="1476375" y="6248400"/>
            <a:ext cx="6624637"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Язык UML</a:t>
            </a:r>
            <a:endParaRPr/>
          </a:p>
        </p:txBody>
      </p:sp>
      <p:sp>
        <p:nvSpPr>
          <p:cNvPr id="1109" name="Google Shape;1109;p92"/>
          <p:cNvSpPr txBox="1"/>
          <p:nvPr/>
        </p:nvSpPr>
        <p:spPr>
          <a:xfrm>
            <a:off x="8172450" y="6243637"/>
            <a:ext cx="51435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Garamond"/>
              <a:buNone/>
            </a:pPr>
            <a:fld id="{00000000-1234-1234-1234-123412341234}" type="slidenum">
              <a:rPr b="0" i="0" lang="en-US" sz="1200" u="none">
                <a:solidFill>
                  <a:schemeClr val="dk1"/>
                </a:solidFill>
                <a:latin typeface="Garamond"/>
                <a:ea typeface="Garamond"/>
                <a:cs typeface="Garamond"/>
                <a:sym typeface="Garamond"/>
              </a:rPr>
              <a:t>‹#›</a:t>
            </a:fld>
            <a:endParaRPr/>
          </a:p>
        </p:txBody>
      </p:sp>
      <p:sp>
        <p:nvSpPr>
          <p:cNvPr id="1110" name="Google Shape;1110;p92"/>
          <p:cNvSpPr txBox="1"/>
          <p:nvPr>
            <p:ph type="title"/>
          </p:nvPr>
        </p:nvSpPr>
        <p:spPr>
          <a:xfrm>
            <a:off x="457200" y="277812"/>
            <a:ext cx="8229600" cy="11398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3000"/>
              <a:buFont typeface="Arial"/>
              <a:buNone/>
            </a:pPr>
            <a:r>
              <a:rPr b="1" i="0" lang="en-US" sz="3000" u="none">
                <a:solidFill>
                  <a:schemeClr val="dk2"/>
                </a:solidFill>
                <a:latin typeface="Arial"/>
                <a:ea typeface="Arial"/>
                <a:cs typeface="Arial"/>
                <a:sym typeface="Arial"/>
              </a:rPr>
              <a:t>Диаграмма деятельности: элементы</a:t>
            </a:r>
            <a:endParaRPr/>
          </a:p>
        </p:txBody>
      </p:sp>
      <p:sp>
        <p:nvSpPr>
          <p:cNvPr id="1111" name="Google Shape;1111;p92"/>
          <p:cNvSpPr txBox="1"/>
          <p:nvPr>
            <p:ph idx="1" type="body"/>
          </p:nvPr>
        </p:nvSpPr>
        <p:spPr>
          <a:xfrm>
            <a:off x="3492500" y="1600200"/>
            <a:ext cx="5194300" cy="4530725"/>
          </a:xfrm>
          <a:prstGeom prst="rect">
            <a:avLst/>
          </a:prstGeom>
          <a:noFill/>
          <a:ln>
            <a:noFill/>
          </a:ln>
        </p:spPr>
        <p:txBody>
          <a:bodyPr anchorCtr="0" anchor="t" bIns="45700" lIns="91425" spcFirstLastPara="1" rIns="91425" wrap="square" tIns="45700">
            <a:noAutofit/>
          </a:bodyPr>
          <a:lstStyle/>
          <a:p>
            <a:pPr indent="-235584" lvl="0" marL="342900" rtl="0" algn="l">
              <a:lnSpc>
                <a:spcPct val="100000"/>
              </a:lnSpc>
              <a:spcBef>
                <a:spcPts val="0"/>
              </a:spcBef>
              <a:spcAft>
                <a:spcPts val="0"/>
              </a:spcAft>
              <a:buClr>
                <a:schemeClr val="accent1"/>
              </a:buClr>
              <a:buSzPts val="1690"/>
              <a:buFont typeface="Noto Sans Symbols"/>
              <a:buNone/>
            </a:pPr>
            <a:r>
              <a:t/>
            </a:r>
            <a:endParaRPr b="0" i="0" sz="2600" u="none">
              <a:solidFill>
                <a:schemeClr val="dk1"/>
              </a:solidFill>
              <a:latin typeface="Arial"/>
              <a:ea typeface="Arial"/>
              <a:cs typeface="Arial"/>
              <a:sym typeface="Arial"/>
            </a:endParaRPr>
          </a:p>
          <a:p>
            <a:pPr indent="-342900" lvl="0" marL="342900" rtl="0" algn="l">
              <a:lnSpc>
                <a:spcPct val="100000"/>
              </a:lnSpc>
              <a:spcBef>
                <a:spcPts val="520"/>
              </a:spcBef>
              <a:spcAft>
                <a:spcPts val="0"/>
              </a:spcAft>
              <a:buSzPts val="1690"/>
              <a:buNone/>
            </a:pPr>
            <a:r>
              <a:rPr b="0" i="0" lang="en-US" sz="2600" u="none">
                <a:solidFill>
                  <a:schemeClr val="dk1"/>
                </a:solidFill>
                <a:latin typeface="Arial"/>
                <a:ea typeface="Arial"/>
                <a:cs typeface="Arial"/>
                <a:sym typeface="Arial"/>
              </a:rPr>
              <a:t>Начало алгоритма</a:t>
            </a:r>
            <a:endParaRPr/>
          </a:p>
          <a:p>
            <a:pPr indent="-342900" lvl="0" marL="342900" rtl="0" algn="l">
              <a:lnSpc>
                <a:spcPct val="100000"/>
              </a:lnSpc>
              <a:spcBef>
                <a:spcPts val="520"/>
              </a:spcBef>
              <a:spcAft>
                <a:spcPts val="0"/>
              </a:spcAft>
              <a:buSzPts val="1690"/>
              <a:buNone/>
            </a:pPr>
            <a:r>
              <a:t/>
            </a:r>
            <a:endParaRPr b="0" i="0" sz="2600" u="none">
              <a:solidFill>
                <a:schemeClr val="dk1"/>
              </a:solidFill>
              <a:latin typeface="Arial"/>
              <a:ea typeface="Arial"/>
              <a:cs typeface="Arial"/>
              <a:sym typeface="Arial"/>
            </a:endParaRPr>
          </a:p>
          <a:p>
            <a:pPr indent="-342900" lvl="0" marL="342900" rtl="0" algn="l">
              <a:lnSpc>
                <a:spcPct val="100000"/>
              </a:lnSpc>
              <a:spcBef>
                <a:spcPts val="520"/>
              </a:spcBef>
              <a:spcAft>
                <a:spcPts val="0"/>
              </a:spcAft>
              <a:buSzPts val="1690"/>
              <a:buNone/>
            </a:pPr>
            <a:r>
              <a:t/>
            </a:r>
            <a:endParaRPr b="0" i="0" sz="2600" u="none">
              <a:solidFill>
                <a:schemeClr val="dk1"/>
              </a:solidFill>
              <a:latin typeface="Arial"/>
              <a:ea typeface="Arial"/>
              <a:cs typeface="Arial"/>
              <a:sym typeface="Arial"/>
            </a:endParaRPr>
          </a:p>
          <a:p>
            <a:pPr indent="-342900" lvl="0" marL="342900" rtl="0" algn="l">
              <a:lnSpc>
                <a:spcPct val="100000"/>
              </a:lnSpc>
              <a:spcBef>
                <a:spcPts val="520"/>
              </a:spcBef>
              <a:spcAft>
                <a:spcPts val="0"/>
              </a:spcAft>
              <a:buSzPts val="1690"/>
              <a:buNone/>
            </a:pPr>
            <a:r>
              <a:t/>
            </a:r>
            <a:endParaRPr b="0" i="0" sz="2600" u="none">
              <a:solidFill>
                <a:schemeClr val="dk1"/>
              </a:solidFill>
              <a:latin typeface="Arial"/>
              <a:ea typeface="Arial"/>
              <a:cs typeface="Arial"/>
              <a:sym typeface="Arial"/>
            </a:endParaRPr>
          </a:p>
          <a:p>
            <a:pPr indent="-342900" lvl="0" marL="342900" rtl="0" algn="l">
              <a:lnSpc>
                <a:spcPct val="100000"/>
              </a:lnSpc>
              <a:spcBef>
                <a:spcPts val="520"/>
              </a:spcBef>
              <a:spcAft>
                <a:spcPts val="0"/>
              </a:spcAft>
              <a:buSzPts val="1690"/>
              <a:buNone/>
            </a:pPr>
            <a:r>
              <a:rPr b="0" i="0" lang="en-US" sz="2600" u="none">
                <a:solidFill>
                  <a:schemeClr val="dk1"/>
                </a:solidFill>
                <a:latin typeface="Arial"/>
                <a:ea typeface="Arial"/>
                <a:cs typeface="Arial"/>
                <a:sym typeface="Arial"/>
              </a:rPr>
              <a:t>Конец алгоритма</a:t>
            </a:r>
            <a:endParaRPr/>
          </a:p>
        </p:txBody>
      </p:sp>
      <p:sp>
        <p:nvSpPr>
          <p:cNvPr id="1112" name="Google Shape;1112;p92"/>
          <p:cNvSpPr/>
          <p:nvPr/>
        </p:nvSpPr>
        <p:spPr>
          <a:xfrm>
            <a:off x="1187450" y="2133600"/>
            <a:ext cx="576262" cy="576262"/>
          </a:xfrm>
          <a:prstGeom prst="ellipse">
            <a:avLst/>
          </a:prstGeom>
          <a:solidFill>
            <a:srgbClr val="0000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113" name="Google Shape;1113;p92"/>
          <p:cNvSpPr/>
          <p:nvPr/>
        </p:nvSpPr>
        <p:spPr>
          <a:xfrm>
            <a:off x="1187450" y="3933825"/>
            <a:ext cx="576262" cy="576262"/>
          </a:xfrm>
          <a:prstGeom prst="ellipse">
            <a:avLst/>
          </a:prstGeom>
          <a:solidFill>
            <a:srgbClr val="0000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114" name="Google Shape;1114;p92"/>
          <p:cNvSpPr/>
          <p:nvPr/>
        </p:nvSpPr>
        <p:spPr>
          <a:xfrm>
            <a:off x="900112" y="3644900"/>
            <a:ext cx="1152525" cy="1152525"/>
          </a:xfrm>
          <a:prstGeom prst="ellipse">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18" name="Shape 1118"/>
        <p:cNvGrpSpPr/>
        <p:nvPr/>
      </p:nvGrpSpPr>
      <p:grpSpPr>
        <a:xfrm>
          <a:off x="0" y="0"/>
          <a:ext cx="0" cy="0"/>
          <a:chOff x="0" y="0"/>
          <a:chExt cx="0" cy="0"/>
        </a:xfrm>
      </p:grpSpPr>
      <p:sp>
        <p:nvSpPr>
          <p:cNvPr id="1119" name="Google Shape;1119;p93"/>
          <p:cNvSpPr txBox="1"/>
          <p:nvPr/>
        </p:nvSpPr>
        <p:spPr>
          <a:xfrm>
            <a:off x="457200" y="6243637"/>
            <a:ext cx="874712"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ПрИС 2</a:t>
            </a:r>
            <a:endParaRPr/>
          </a:p>
        </p:txBody>
      </p:sp>
      <p:sp>
        <p:nvSpPr>
          <p:cNvPr id="1120" name="Google Shape;1120;p93"/>
          <p:cNvSpPr txBox="1"/>
          <p:nvPr/>
        </p:nvSpPr>
        <p:spPr>
          <a:xfrm>
            <a:off x="1476375" y="6248400"/>
            <a:ext cx="6624637"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Язык UML</a:t>
            </a:r>
            <a:endParaRPr/>
          </a:p>
        </p:txBody>
      </p:sp>
      <p:sp>
        <p:nvSpPr>
          <p:cNvPr id="1121" name="Google Shape;1121;p93"/>
          <p:cNvSpPr txBox="1"/>
          <p:nvPr/>
        </p:nvSpPr>
        <p:spPr>
          <a:xfrm>
            <a:off x="8172450" y="6243637"/>
            <a:ext cx="51435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Garamond"/>
              <a:buNone/>
            </a:pPr>
            <a:fld id="{00000000-1234-1234-1234-123412341234}" type="slidenum">
              <a:rPr b="0" i="0" lang="en-US" sz="1200" u="none">
                <a:solidFill>
                  <a:schemeClr val="dk1"/>
                </a:solidFill>
                <a:latin typeface="Garamond"/>
                <a:ea typeface="Garamond"/>
                <a:cs typeface="Garamond"/>
                <a:sym typeface="Garamond"/>
              </a:rPr>
              <a:t>‹#›</a:t>
            </a:fld>
            <a:endParaRPr/>
          </a:p>
        </p:txBody>
      </p:sp>
      <p:sp>
        <p:nvSpPr>
          <p:cNvPr id="1122" name="Google Shape;1122;p93"/>
          <p:cNvSpPr txBox="1"/>
          <p:nvPr>
            <p:ph type="title"/>
          </p:nvPr>
        </p:nvSpPr>
        <p:spPr>
          <a:xfrm>
            <a:off x="457200" y="277812"/>
            <a:ext cx="8229600" cy="11398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3000"/>
              <a:buFont typeface="Arial"/>
              <a:buNone/>
            </a:pPr>
            <a:r>
              <a:rPr b="1" i="0" lang="en-US" sz="3000" u="none">
                <a:solidFill>
                  <a:schemeClr val="dk2"/>
                </a:solidFill>
                <a:latin typeface="Arial"/>
                <a:ea typeface="Arial"/>
                <a:cs typeface="Arial"/>
                <a:sym typeface="Arial"/>
              </a:rPr>
              <a:t>Диаграмма деятельности: элементы</a:t>
            </a:r>
            <a:endParaRPr/>
          </a:p>
        </p:txBody>
      </p:sp>
      <p:sp>
        <p:nvSpPr>
          <p:cNvPr id="1123" name="Google Shape;1123;p93"/>
          <p:cNvSpPr txBox="1"/>
          <p:nvPr/>
        </p:nvSpPr>
        <p:spPr>
          <a:xfrm>
            <a:off x="3492500" y="1600200"/>
            <a:ext cx="5194300" cy="4530725"/>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3000"/>
              <a:buFont typeface="Arial"/>
              <a:buNone/>
            </a:pPr>
            <a:r>
              <a:rPr b="1" i="0" lang="en-US" sz="3000" u="none">
                <a:solidFill>
                  <a:schemeClr val="dk1"/>
                </a:solidFill>
                <a:latin typeface="Arial"/>
                <a:ea typeface="Arial"/>
                <a:cs typeface="Arial"/>
                <a:sym typeface="Arial"/>
              </a:rPr>
              <a:t>Переход</a:t>
            </a:r>
            <a:endParaRPr/>
          </a:p>
          <a:p>
            <a:pPr indent="-276860" lvl="0" marL="342900" marR="0" rtl="0" algn="l">
              <a:lnSpc>
                <a:spcPct val="100000"/>
              </a:lnSpc>
              <a:spcBef>
                <a:spcPts val="320"/>
              </a:spcBef>
              <a:spcAft>
                <a:spcPts val="0"/>
              </a:spcAft>
              <a:buClr>
                <a:schemeClr val="accent1"/>
              </a:buClr>
              <a:buSzPts val="1040"/>
              <a:buFont typeface="Noto Sans Symbols"/>
              <a:buNone/>
            </a:pPr>
            <a:r>
              <a:t/>
            </a:r>
            <a:endParaRPr b="0" i="0" sz="1600" u="none">
              <a:solidFill>
                <a:schemeClr val="dk1"/>
              </a:solidFill>
              <a:latin typeface="Arial"/>
              <a:ea typeface="Arial"/>
              <a:cs typeface="Arial"/>
              <a:sym typeface="Arial"/>
            </a:endParaRPr>
          </a:p>
          <a:p>
            <a:pPr indent="-342900" lvl="0" marL="342900" marR="0" rtl="0" algn="l">
              <a:lnSpc>
                <a:spcPct val="100000"/>
              </a:lnSpc>
              <a:spcBef>
                <a:spcPts val="520"/>
              </a:spcBef>
              <a:spcAft>
                <a:spcPts val="0"/>
              </a:spcAft>
              <a:buClr>
                <a:schemeClr val="dk1"/>
              </a:buClr>
              <a:buSzPts val="2600"/>
              <a:buFont typeface="Arial"/>
              <a:buNone/>
            </a:pPr>
            <a:r>
              <a:rPr b="0" i="0" lang="en-US" sz="2600" u="none">
                <a:solidFill>
                  <a:schemeClr val="dk1"/>
                </a:solidFill>
                <a:latin typeface="Arial"/>
                <a:ea typeface="Arial"/>
                <a:cs typeface="Arial"/>
                <a:sym typeface="Arial"/>
              </a:rPr>
              <a:t>Переход срабатывает сразу после завершения действия</a:t>
            </a:r>
            <a:endParaRPr/>
          </a:p>
        </p:txBody>
      </p:sp>
      <p:cxnSp>
        <p:nvCxnSpPr>
          <p:cNvPr id="1124" name="Google Shape;1124;p93"/>
          <p:cNvCxnSpPr/>
          <p:nvPr/>
        </p:nvCxnSpPr>
        <p:spPr>
          <a:xfrm>
            <a:off x="1331912" y="2565400"/>
            <a:ext cx="0" cy="1439862"/>
          </a:xfrm>
          <a:prstGeom prst="straightConnector1">
            <a:avLst/>
          </a:prstGeom>
          <a:noFill/>
          <a:ln cap="flat" cmpd="sng" w="25400">
            <a:solidFill>
              <a:schemeClr val="dk1"/>
            </a:solidFill>
            <a:prstDash val="solid"/>
            <a:miter lim="800000"/>
            <a:headEnd len="med" w="med" type="none"/>
            <a:tailEnd len="lg" w="lg" type="stealth"/>
          </a:ln>
        </p:spPr>
      </p:cxnSp>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29" name="Shape 1129"/>
        <p:cNvGrpSpPr/>
        <p:nvPr/>
      </p:nvGrpSpPr>
      <p:grpSpPr>
        <a:xfrm>
          <a:off x="0" y="0"/>
          <a:ext cx="0" cy="0"/>
          <a:chOff x="0" y="0"/>
          <a:chExt cx="0" cy="0"/>
        </a:xfrm>
      </p:grpSpPr>
      <p:sp>
        <p:nvSpPr>
          <p:cNvPr id="1130" name="Google Shape;1130;p94"/>
          <p:cNvSpPr txBox="1"/>
          <p:nvPr/>
        </p:nvSpPr>
        <p:spPr>
          <a:xfrm>
            <a:off x="457200" y="6243637"/>
            <a:ext cx="874712"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ПрИС 2</a:t>
            </a:r>
            <a:endParaRPr/>
          </a:p>
        </p:txBody>
      </p:sp>
      <p:sp>
        <p:nvSpPr>
          <p:cNvPr id="1131" name="Google Shape;1131;p94"/>
          <p:cNvSpPr txBox="1"/>
          <p:nvPr/>
        </p:nvSpPr>
        <p:spPr>
          <a:xfrm>
            <a:off x="1476375" y="6248400"/>
            <a:ext cx="6624637"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Язык UML</a:t>
            </a:r>
            <a:endParaRPr/>
          </a:p>
        </p:txBody>
      </p:sp>
      <p:sp>
        <p:nvSpPr>
          <p:cNvPr id="1132" name="Google Shape;1132;p94"/>
          <p:cNvSpPr txBox="1"/>
          <p:nvPr/>
        </p:nvSpPr>
        <p:spPr>
          <a:xfrm>
            <a:off x="8172450" y="6243637"/>
            <a:ext cx="51435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Garamond"/>
              <a:buNone/>
            </a:pPr>
            <a:fld id="{00000000-1234-1234-1234-123412341234}" type="slidenum">
              <a:rPr b="0" i="0" lang="en-US" sz="1200" u="none">
                <a:solidFill>
                  <a:schemeClr val="dk1"/>
                </a:solidFill>
                <a:latin typeface="Garamond"/>
                <a:ea typeface="Garamond"/>
                <a:cs typeface="Garamond"/>
                <a:sym typeface="Garamond"/>
              </a:rPr>
              <a:t>‹#›</a:t>
            </a:fld>
            <a:endParaRPr/>
          </a:p>
        </p:txBody>
      </p:sp>
      <p:sp>
        <p:nvSpPr>
          <p:cNvPr id="1133" name="Google Shape;1133;p94"/>
          <p:cNvSpPr txBox="1"/>
          <p:nvPr>
            <p:ph type="title"/>
          </p:nvPr>
        </p:nvSpPr>
        <p:spPr>
          <a:xfrm>
            <a:off x="457200" y="277812"/>
            <a:ext cx="8229600" cy="11398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3000"/>
              <a:buFont typeface="Arial"/>
              <a:buNone/>
            </a:pPr>
            <a:r>
              <a:rPr b="1" i="0" lang="en-US" sz="3000" u="none">
                <a:solidFill>
                  <a:schemeClr val="dk2"/>
                </a:solidFill>
                <a:latin typeface="Arial"/>
                <a:ea typeface="Arial"/>
                <a:cs typeface="Arial"/>
                <a:sym typeface="Arial"/>
              </a:rPr>
              <a:t>Диаграмма деятельности: элементы</a:t>
            </a:r>
            <a:endParaRPr/>
          </a:p>
        </p:txBody>
      </p:sp>
      <p:sp>
        <p:nvSpPr>
          <p:cNvPr id="1134" name="Google Shape;1134;p94"/>
          <p:cNvSpPr txBox="1"/>
          <p:nvPr>
            <p:ph idx="1" type="body"/>
          </p:nvPr>
        </p:nvSpPr>
        <p:spPr>
          <a:xfrm>
            <a:off x="3492500" y="1600200"/>
            <a:ext cx="5194300" cy="4530725"/>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SzPts val="1950"/>
              <a:buNone/>
            </a:pPr>
            <a:r>
              <a:rPr b="1" i="0" lang="en-US" sz="3000" u="none">
                <a:solidFill>
                  <a:schemeClr val="dk1"/>
                </a:solidFill>
                <a:latin typeface="Arial"/>
                <a:ea typeface="Arial"/>
                <a:cs typeface="Arial"/>
                <a:sym typeface="Arial"/>
              </a:rPr>
              <a:t>Ветвление</a:t>
            </a:r>
            <a:endParaRPr/>
          </a:p>
          <a:p>
            <a:pPr indent="-276860" lvl="0" marL="342900" rtl="0" algn="l">
              <a:lnSpc>
                <a:spcPct val="100000"/>
              </a:lnSpc>
              <a:spcBef>
                <a:spcPts val="320"/>
              </a:spcBef>
              <a:spcAft>
                <a:spcPts val="0"/>
              </a:spcAft>
              <a:buClr>
                <a:schemeClr val="accent1"/>
              </a:buClr>
              <a:buSzPts val="1040"/>
              <a:buFont typeface="Noto Sans Symbols"/>
              <a:buNone/>
            </a:pPr>
            <a:r>
              <a:t/>
            </a:r>
            <a:endParaRPr b="0" i="0" sz="1600" u="none">
              <a:solidFill>
                <a:schemeClr val="dk1"/>
              </a:solidFill>
              <a:latin typeface="Arial"/>
              <a:ea typeface="Arial"/>
              <a:cs typeface="Arial"/>
              <a:sym typeface="Arial"/>
            </a:endParaRPr>
          </a:p>
          <a:p>
            <a:pPr indent="-342900" lvl="0" marL="342900" rtl="0" algn="l">
              <a:lnSpc>
                <a:spcPct val="100000"/>
              </a:lnSpc>
              <a:spcBef>
                <a:spcPts val="520"/>
              </a:spcBef>
              <a:spcAft>
                <a:spcPts val="0"/>
              </a:spcAft>
              <a:buSzPts val="1690"/>
              <a:buNone/>
            </a:pPr>
            <a:r>
              <a:rPr b="0" i="0" lang="en-US" sz="2600" u="none">
                <a:solidFill>
                  <a:schemeClr val="dk1"/>
                </a:solidFill>
                <a:latin typeface="Arial"/>
                <a:ea typeface="Arial"/>
                <a:cs typeface="Arial"/>
                <a:sym typeface="Arial"/>
              </a:rPr>
              <a:t>Ветвление – разделение на альтернативные ветви.</a:t>
            </a:r>
            <a:endParaRPr/>
          </a:p>
          <a:p>
            <a:pPr indent="-342900" lvl="0" marL="342900" rtl="0" algn="l">
              <a:lnSpc>
                <a:spcPct val="100000"/>
              </a:lnSpc>
              <a:spcBef>
                <a:spcPts val="720"/>
              </a:spcBef>
              <a:spcAft>
                <a:spcPts val="0"/>
              </a:spcAft>
              <a:buSzPts val="2340"/>
              <a:buNone/>
            </a:pPr>
            <a:r>
              <a:t/>
            </a:r>
            <a:endParaRPr b="1" i="0" sz="3600" u="none">
              <a:solidFill>
                <a:schemeClr val="dk1"/>
              </a:solidFill>
              <a:latin typeface="Arial"/>
              <a:ea typeface="Arial"/>
              <a:cs typeface="Arial"/>
              <a:sym typeface="Arial"/>
            </a:endParaRPr>
          </a:p>
          <a:p>
            <a:pPr indent="-342900" lvl="0" marL="342900" rtl="0" algn="l">
              <a:lnSpc>
                <a:spcPct val="100000"/>
              </a:lnSpc>
              <a:spcBef>
                <a:spcPts val="600"/>
              </a:spcBef>
              <a:spcAft>
                <a:spcPts val="0"/>
              </a:spcAft>
              <a:buSzPts val="1950"/>
              <a:buNone/>
            </a:pPr>
            <a:r>
              <a:rPr b="1" i="0" lang="en-US" sz="3000" u="none">
                <a:solidFill>
                  <a:schemeClr val="dk1"/>
                </a:solidFill>
                <a:latin typeface="Arial"/>
                <a:ea typeface="Arial"/>
                <a:cs typeface="Arial"/>
                <a:sym typeface="Arial"/>
              </a:rPr>
              <a:t>Соединение</a:t>
            </a:r>
            <a:endParaRPr/>
          </a:p>
          <a:p>
            <a:pPr indent="-276860" lvl="0" marL="342900" rtl="0" algn="l">
              <a:lnSpc>
                <a:spcPct val="100000"/>
              </a:lnSpc>
              <a:spcBef>
                <a:spcPts val="320"/>
              </a:spcBef>
              <a:spcAft>
                <a:spcPts val="0"/>
              </a:spcAft>
              <a:buClr>
                <a:schemeClr val="accent1"/>
              </a:buClr>
              <a:buSzPts val="1040"/>
              <a:buFont typeface="Noto Sans Symbols"/>
              <a:buNone/>
            </a:pPr>
            <a:r>
              <a:t/>
            </a:r>
            <a:endParaRPr b="0" i="0" sz="1600" u="none">
              <a:solidFill>
                <a:schemeClr val="dk1"/>
              </a:solidFill>
              <a:latin typeface="Arial"/>
              <a:ea typeface="Arial"/>
              <a:cs typeface="Arial"/>
              <a:sym typeface="Arial"/>
            </a:endParaRPr>
          </a:p>
          <a:p>
            <a:pPr indent="-342900" lvl="0" marL="342900" rtl="0" algn="l">
              <a:lnSpc>
                <a:spcPct val="100000"/>
              </a:lnSpc>
              <a:spcBef>
                <a:spcPts val="520"/>
              </a:spcBef>
              <a:spcAft>
                <a:spcPts val="0"/>
              </a:spcAft>
              <a:buSzPts val="1690"/>
              <a:buNone/>
            </a:pPr>
            <a:r>
              <a:rPr b="0" i="0" lang="en-US" sz="2600" u="none">
                <a:solidFill>
                  <a:schemeClr val="dk1"/>
                </a:solidFill>
                <a:latin typeface="Arial"/>
                <a:ea typeface="Arial"/>
                <a:cs typeface="Arial"/>
                <a:sym typeface="Arial"/>
              </a:rPr>
              <a:t>Соединение – объединение альтернативных ветвей.</a:t>
            </a:r>
            <a:endParaRPr/>
          </a:p>
        </p:txBody>
      </p:sp>
      <p:sp>
        <p:nvSpPr>
          <p:cNvPr id="1135" name="Google Shape;1135;p94"/>
          <p:cNvSpPr/>
          <p:nvPr/>
        </p:nvSpPr>
        <p:spPr>
          <a:xfrm>
            <a:off x="500062" y="2003425"/>
            <a:ext cx="1079500" cy="504825"/>
          </a:xfrm>
          <a:prstGeom prst="diamond">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cxnSp>
        <p:nvCxnSpPr>
          <p:cNvPr id="1136" name="Google Shape;1136;p94"/>
          <p:cNvCxnSpPr/>
          <p:nvPr/>
        </p:nvCxnSpPr>
        <p:spPr>
          <a:xfrm>
            <a:off x="1042987" y="2492375"/>
            <a:ext cx="0" cy="576262"/>
          </a:xfrm>
          <a:prstGeom prst="straightConnector1">
            <a:avLst/>
          </a:prstGeom>
          <a:noFill/>
          <a:ln cap="flat" cmpd="sng" w="25400">
            <a:solidFill>
              <a:schemeClr val="dk1"/>
            </a:solidFill>
            <a:prstDash val="solid"/>
            <a:miter lim="800000"/>
            <a:headEnd len="med" w="med" type="none"/>
            <a:tailEnd len="lg" w="lg" type="stealth"/>
          </a:ln>
        </p:spPr>
      </p:cxnSp>
      <p:cxnSp>
        <p:nvCxnSpPr>
          <p:cNvPr id="1137" name="Google Shape;1137;p94"/>
          <p:cNvCxnSpPr/>
          <p:nvPr/>
        </p:nvCxnSpPr>
        <p:spPr>
          <a:xfrm flipH="1" rot="-5400000">
            <a:off x="1451862" y="2396237"/>
            <a:ext cx="812700" cy="531900"/>
          </a:xfrm>
          <a:prstGeom prst="bentConnector2">
            <a:avLst/>
          </a:prstGeom>
          <a:noFill/>
          <a:ln cap="flat" cmpd="sng" w="25400">
            <a:solidFill>
              <a:schemeClr val="dk1"/>
            </a:solidFill>
            <a:prstDash val="solid"/>
            <a:miter lim="800000"/>
            <a:headEnd len="med" w="med" type="none"/>
            <a:tailEnd len="lg" w="lg" type="stealth"/>
          </a:ln>
        </p:spPr>
      </p:cxnSp>
      <p:sp>
        <p:nvSpPr>
          <p:cNvPr id="1138" name="Google Shape;1138;p94"/>
          <p:cNvSpPr txBox="1"/>
          <p:nvPr/>
        </p:nvSpPr>
        <p:spPr>
          <a:xfrm>
            <a:off x="1562100" y="1773237"/>
            <a:ext cx="417512" cy="42703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200"/>
              <a:buFont typeface="Arial"/>
              <a:buNone/>
            </a:pPr>
            <a:r>
              <a:rPr b="0" i="0" lang="en-US" sz="2200" u="none">
                <a:solidFill>
                  <a:schemeClr val="dk1"/>
                </a:solidFill>
                <a:latin typeface="Arial"/>
                <a:ea typeface="Arial"/>
                <a:cs typeface="Arial"/>
                <a:sym typeface="Arial"/>
              </a:rPr>
              <a:t>[ ]</a:t>
            </a:r>
            <a:endParaRPr/>
          </a:p>
        </p:txBody>
      </p:sp>
      <p:sp>
        <p:nvSpPr>
          <p:cNvPr id="1139" name="Google Shape;1139;p94"/>
          <p:cNvSpPr txBox="1"/>
          <p:nvPr/>
        </p:nvSpPr>
        <p:spPr>
          <a:xfrm>
            <a:off x="611187" y="2497137"/>
            <a:ext cx="417512" cy="42703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200"/>
              <a:buFont typeface="Arial"/>
              <a:buNone/>
            </a:pPr>
            <a:r>
              <a:rPr b="0" i="0" lang="en-US" sz="2200" u="none">
                <a:solidFill>
                  <a:schemeClr val="dk1"/>
                </a:solidFill>
                <a:latin typeface="Arial"/>
                <a:ea typeface="Arial"/>
                <a:cs typeface="Arial"/>
                <a:sym typeface="Arial"/>
              </a:rPr>
              <a:t>[ ]</a:t>
            </a:r>
            <a:endParaRPr/>
          </a:p>
        </p:txBody>
      </p:sp>
      <p:sp>
        <p:nvSpPr>
          <p:cNvPr id="1140" name="Google Shape;1140;p94"/>
          <p:cNvSpPr/>
          <p:nvPr/>
        </p:nvSpPr>
        <p:spPr>
          <a:xfrm>
            <a:off x="500062" y="5027612"/>
            <a:ext cx="1079500" cy="504825"/>
          </a:xfrm>
          <a:prstGeom prst="diamond">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cxnSp>
        <p:nvCxnSpPr>
          <p:cNvPr id="1141" name="Google Shape;1141;p94"/>
          <p:cNvCxnSpPr/>
          <p:nvPr/>
        </p:nvCxnSpPr>
        <p:spPr>
          <a:xfrm>
            <a:off x="1042987" y="4508500"/>
            <a:ext cx="0" cy="576262"/>
          </a:xfrm>
          <a:prstGeom prst="straightConnector1">
            <a:avLst/>
          </a:prstGeom>
          <a:noFill/>
          <a:ln cap="flat" cmpd="sng" w="25400">
            <a:solidFill>
              <a:schemeClr val="dk1"/>
            </a:solidFill>
            <a:prstDash val="solid"/>
            <a:miter lim="800000"/>
            <a:headEnd len="med" w="med" type="none"/>
            <a:tailEnd len="lg" w="lg" type="stealth"/>
          </a:ln>
        </p:spPr>
      </p:cxnSp>
      <p:cxnSp>
        <p:nvCxnSpPr>
          <p:cNvPr id="1142" name="Google Shape;1142;p94"/>
          <p:cNvCxnSpPr/>
          <p:nvPr/>
        </p:nvCxnSpPr>
        <p:spPr>
          <a:xfrm rot="-5400000">
            <a:off x="1508112" y="4663974"/>
            <a:ext cx="700200" cy="531900"/>
          </a:xfrm>
          <a:prstGeom prst="bentConnector2">
            <a:avLst/>
          </a:prstGeom>
          <a:noFill/>
          <a:ln cap="flat" cmpd="sng" w="25400">
            <a:solidFill>
              <a:schemeClr val="dk1"/>
            </a:solidFill>
            <a:prstDash val="solid"/>
            <a:miter lim="800000"/>
            <a:headEnd len="lg" w="lg" type="stealth"/>
            <a:tailEnd len="med" w="med" type="none"/>
          </a:ln>
        </p:spPr>
      </p:cxn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7" name="Shape 167"/>
        <p:cNvGrpSpPr/>
        <p:nvPr/>
      </p:nvGrpSpPr>
      <p:grpSpPr>
        <a:xfrm>
          <a:off x="0" y="0"/>
          <a:ext cx="0" cy="0"/>
          <a:chOff x="0" y="0"/>
          <a:chExt cx="0" cy="0"/>
        </a:xfrm>
      </p:grpSpPr>
      <p:sp>
        <p:nvSpPr>
          <p:cNvPr id="168" name="Google Shape;168;p23"/>
          <p:cNvSpPr txBox="1"/>
          <p:nvPr/>
        </p:nvSpPr>
        <p:spPr>
          <a:xfrm>
            <a:off x="457200" y="6243637"/>
            <a:ext cx="874712"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ПрИС 2</a:t>
            </a:r>
            <a:endParaRPr/>
          </a:p>
        </p:txBody>
      </p:sp>
      <p:sp>
        <p:nvSpPr>
          <p:cNvPr id="169" name="Google Shape;169;p23"/>
          <p:cNvSpPr txBox="1"/>
          <p:nvPr/>
        </p:nvSpPr>
        <p:spPr>
          <a:xfrm>
            <a:off x="1476375" y="6248400"/>
            <a:ext cx="6624637"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Язык UML</a:t>
            </a:r>
            <a:endParaRPr/>
          </a:p>
        </p:txBody>
      </p:sp>
      <p:sp>
        <p:nvSpPr>
          <p:cNvPr id="170" name="Google Shape;170;p23"/>
          <p:cNvSpPr txBox="1"/>
          <p:nvPr/>
        </p:nvSpPr>
        <p:spPr>
          <a:xfrm>
            <a:off x="8172450" y="6243637"/>
            <a:ext cx="51435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Garamond"/>
              <a:buNone/>
            </a:pPr>
            <a:fld id="{00000000-1234-1234-1234-123412341234}" type="slidenum">
              <a:rPr b="0" i="0" lang="en-US" sz="1200" u="none">
                <a:solidFill>
                  <a:schemeClr val="dk1"/>
                </a:solidFill>
                <a:latin typeface="Garamond"/>
                <a:ea typeface="Garamond"/>
                <a:cs typeface="Garamond"/>
                <a:sym typeface="Garamond"/>
              </a:rPr>
              <a:t>‹#›</a:t>
            </a:fld>
            <a:endParaRPr/>
          </a:p>
        </p:txBody>
      </p:sp>
      <p:sp>
        <p:nvSpPr>
          <p:cNvPr id="171" name="Google Shape;171;p23"/>
          <p:cNvSpPr txBox="1"/>
          <p:nvPr>
            <p:ph type="title"/>
          </p:nvPr>
        </p:nvSpPr>
        <p:spPr>
          <a:xfrm>
            <a:off x="457200" y="277812"/>
            <a:ext cx="8229600" cy="11398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3000"/>
              <a:buFont typeface="Arial"/>
              <a:buNone/>
            </a:pPr>
            <a:r>
              <a:rPr b="1" i="0" lang="en-US" sz="3000" u="none">
                <a:solidFill>
                  <a:schemeClr val="dk2"/>
                </a:solidFill>
                <a:latin typeface="Arial"/>
                <a:ea typeface="Arial"/>
                <a:cs typeface="Arial"/>
                <a:sym typeface="Arial"/>
              </a:rPr>
              <a:t>Диаграмма сценариев</a:t>
            </a:r>
            <a:endParaRPr/>
          </a:p>
        </p:txBody>
      </p:sp>
      <p:sp>
        <p:nvSpPr>
          <p:cNvPr id="172" name="Google Shape;172;p23"/>
          <p:cNvSpPr txBox="1"/>
          <p:nvPr>
            <p:ph idx="1" type="body"/>
          </p:nvPr>
        </p:nvSpPr>
        <p:spPr>
          <a:xfrm>
            <a:off x="457200" y="1600200"/>
            <a:ext cx="8229600" cy="4530725"/>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accent1"/>
              </a:buClr>
              <a:buSzPts val="1950"/>
              <a:buFont typeface="Noto Sans Symbols"/>
              <a:buChar char="■"/>
            </a:pPr>
            <a:r>
              <a:rPr b="0" i="0" lang="en-US" sz="3000" u="none">
                <a:solidFill>
                  <a:schemeClr val="dk1"/>
                </a:solidFill>
                <a:latin typeface="Arial"/>
                <a:ea typeface="Arial"/>
                <a:cs typeface="Arial"/>
                <a:sym typeface="Arial"/>
              </a:rPr>
              <a:t>Диаграммы сценариев описывают функциональное назначение системы (то, что система будет делать в процессе своего функционирования)</a:t>
            </a:r>
            <a:endParaRPr/>
          </a:p>
          <a:p>
            <a:pPr indent="-342900" lvl="0" marL="342900" rtl="0" algn="l">
              <a:lnSpc>
                <a:spcPct val="100000"/>
              </a:lnSpc>
              <a:spcBef>
                <a:spcPts val="600"/>
              </a:spcBef>
              <a:spcAft>
                <a:spcPts val="0"/>
              </a:spcAft>
              <a:buClr>
                <a:schemeClr val="accent1"/>
              </a:buClr>
              <a:buSzPts val="1950"/>
              <a:buFont typeface="Noto Sans Symbols"/>
              <a:buChar char="■"/>
            </a:pPr>
            <a:r>
              <a:rPr b="0" i="0" lang="en-US" sz="3000" u="none">
                <a:solidFill>
                  <a:schemeClr val="dk1"/>
                </a:solidFill>
                <a:latin typeface="Arial"/>
                <a:ea typeface="Arial"/>
                <a:cs typeface="Arial"/>
                <a:sym typeface="Arial"/>
              </a:rPr>
              <a:t>Диаграммы сценариев являются исходной концептуальной моделью системы в процессе ее проектирования и разработки </a:t>
            </a:r>
            <a:endParaRPr/>
          </a:p>
        </p:txBody>
      </p:sp>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46" name="Shape 1146"/>
        <p:cNvGrpSpPr/>
        <p:nvPr/>
      </p:nvGrpSpPr>
      <p:grpSpPr>
        <a:xfrm>
          <a:off x="0" y="0"/>
          <a:ext cx="0" cy="0"/>
          <a:chOff x="0" y="0"/>
          <a:chExt cx="0" cy="0"/>
        </a:xfrm>
      </p:grpSpPr>
      <p:sp>
        <p:nvSpPr>
          <p:cNvPr id="1147" name="Google Shape;1147;p95"/>
          <p:cNvSpPr txBox="1"/>
          <p:nvPr/>
        </p:nvSpPr>
        <p:spPr>
          <a:xfrm>
            <a:off x="457200" y="6243637"/>
            <a:ext cx="874712"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ПрИС 2</a:t>
            </a:r>
            <a:endParaRPr/>
          </a:p>
        </p:txBody>
      </p:sp>
      <p:sp>
        <p:nvSpPr>
          <p:cNvPr id="1148" name="Google Shape;1148;p95"/>
          <p:cNvSpPr txBox="1"/>
          <p:nvPr/>
        </p:nvSpPr>
        <p:spPr>
          <a:xfrm>
            <a:off x="1476375" y="6248400"/>
            <a:ext cx="6624637"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Язык UML</a:t>
            </a:r>
            <a:endParaRPr/>
          </a:p>
        </p:txBody>
      </p:sp>
      <p:sp>
        <p:nvSpPr>
          <p:cNvPr id="1149" name="Google Shape;1149;p95"/>
          <p:cNvSpPr txBox="1"/>
          <p:nvPr/>
        </p:nvSpPr>
        <p:spPr>
          <a:xfrm>
            <a:off x="8172450" y="6243637"/>
            <a:ext cx="51435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Garamond"/>
              <a:buNone/>
            </a:pPr>
            <a:fld id="{00000000-1234-1234-1234-123412341234}" type="slidenum">
              <a:rPr b="0" i="0" lang="en-US" sz="1200" u="none">
                <a:solidFill>
                  <a:schemeClr val="dk1"/>
                </a:solidFill>
                <a:latin typeface="Garamond"/>
                <a:ea typeface="Garamond"/>
                <a:cs typeface="Garamond"/>
                <a:sym typeface="Garamond"/>
              </a:rPr>
              <a:t>‹#›</a:t>
            </a:fld>
            <a:endParaRPr/>
          </a:p>
        </p:txBody>
      </p:sp>
      <p:sp>
        <p:nvSpPr>
          <p:cNvPr id="1150" name="Google Shape;1150;p95"/>
          <p:cNvSpPr txBox="1"/>
          <p:nvPr>
            <p:ph type="title"/>
          </p:nvPr>
        </p:nvSpPr>
        <p:spPr>
          <a:xfrm>
            <a:off x="457200" y="277812"/>
            <a:ext cx="8229600" cy="11398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3000"/>
              <a:buFont typeface="Arial"/>
              <a:buNone/>
            </a:pPr>
            <a:r>
              <a:rPr b="1" i="0" lang="en-US" sz="3000" u="none">
                <a:solidFill>
                  <a:schemeClr val="dk2"/>
                </a:solidFill>
                <a:latin typeface="Arial"/>
                <a:ea typeface="Arial"/>
                <a:cs typeface="Arial"/>
                <a:sym typeface="Arial"/>
              </a:rPr>
              <a:t>Диаграмма деятельности</a:t>
            </a:r>
            <a:br>
              <a:rPr b="1" i="0" lang="en-US" sz="3000" u="none">
                <a:solidFill>
                  <a:schemeClr val="dk2"/>
                </a:solidFill>
                <a:latin typeface="Arial"/>
                <a:ea typeface="Arial"/>
                <a:cs typeface="Arial"/>
                <a:sym typeface="Arial"/>
              </a:rPr>
            </a:br>
            <a:r>
              <a:rPr b="1" i="0" lang="en-US" sz="3000" u="none">
                <a:solidFill>
                  <a:schemeClr val="dk2"/>
                </a:solidFill>
                <a:latin typeface="Arial"/>
                <a:ea typeface="Arial"/>
                <a:cs typeface="Arial"/>
                <a:sym typeface="Arial"/>
              </a:rPr>
              <a:t>Пример</a:t>
            </a:r>
            <a:endParaRPr/>
          </a:p>
        </p:txBody>
      </p:sp>
      <p:pic>
        <p:nvPicPr>
          <p:cNvPr id="1151" name="Google Shape;1151;p95"/>
          <p:cNvPicPr preferRelativeResize="0"/>
          <p:nvPr>
            <p:ph idx="1" type="body"/>
          </p:nvPr>
        </p:nvPicPr>
        <p:blipFill rotWithShape="1">
          <a:blip r:embed="rId3">
            <a:alphaModFix/>
          </a:blip>
          <a:srcRect b="0" l="0" r="0" t="0"/>
          <a:stretch/>
        </p:blipFill>
        <p:spPr>
          <a:xfrm>
            <a:off x="5476875" y="3713162"/>
            <a:ext cx="1579562" cy="723900"/>
          </a:xfrm>
          <a:prstGeom prst="rect">
            <a:avLst/>
          </a:prstGeom>
          <a:noFill/>
          <a:ln>
            <a:noFill/>
          </a:ln>
        </p:spPr>
      </p:pic>
      <p:sp>
        <p:nvSpPr>
          <p:cNvPr id="1152" name="Google Shape;1152;p95"/>
          <p:cNvSpPr/>
          <p:nvPr/>
        </p:nvSpPr>
        <p:spPr>
          <a:xfrm>
            <a:off x="3098800" y="2205037"/>
            <a:ext cx="2305050" cy="576262"/>
          </a:xfrm>
          <a:prstGeom prst="flowChartTerminator">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200"/>
              <a:buFont typeface="Arial"/>
              <a:buNone/>
            </a:pPr>
            <a:r>
              <a:rPr b="0" i="0" lang="en-US" sz="2200" u="none">
                <a:solidFill>
                  <a:schemeClr val="dk1"/>
                </a:solidFill>
                <a:latin typeface="Arial"/>
                <a:ea typeface="Arial"/>
                <a:cs typeface="Arial"/>
                <a:sym typeface="Arial"/>
              </a:rPr>
              <a:t>D = b</a:t>
            </a:r>
            <a:r>
              <a:rPr b="0" baseline="30000" i="0" lang="en-US" sz="2200" u="none">
                <a:solidFill>
                  <a:schemeClr val="dk1"/>
                </a:solidFill>
                <a:latin typeface="Arial"/>
                <a:ea typeface="Arial"/>
                <a:cs typeface="Arial"/>
                <a:sym typeface="Arial"/>
              </a:rPr>
              <a:t>2</a:t>
            </a:r>
            <a:r>
              <a:rPr b="0" i="0" lang="en-US" sz="2200" u="none">
                <a:solidFill>
                  <a:schemeClr val="dk1"/>
                </a:solidFill>
                <a:latin typeface="Arial"/>
                <a:ea typeface="Arial"/>
                <a:cs typeface="Arial"/>
                <a:sym typeface="Arial"/>
              </a:rPr>
              <a:t> – 4 a c </a:t>
            </a:r>
            <a:endParaRPr/>
          </a:p>
        </p:txBody>
      </p:sp>
      <p:sp>
        <p:nvSpPr>
          <p:cNvPr id="1153" name="Google Shape;1153;p95"/>
          <p:cNvSpPr/>
          <p:nvPr/>
        </p:nvSpPr>
        <p:spPr>
          <a:xfrm>
            <a:off x="684212" y="3860800"/>
            <a:ext cx="2087562" cy="792162"/>
          </a:xfrm>
          <a:prstGeom prst="flowChartTerminator">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200"/>
              <a:buFont typeface="Arial"/>
              <a:buNone/>
            </a:pPr>
            <a:r>
              <a:rPr b="0" i="0" lang="en-US" sz="2200" u="none">
                <a:solidFill>
                  <a:schemeClr val="dk1"/>
                </a:solidFill>
                <a:latin typeface="Arial"/>
                <a:ea typeface="Arial"/>
                <a:cs typeface="Arial"/>
                <a:sym typeface="Arial"/>
              </a:rPr>
              <a:t>нет решений</a:t>
            </a:r>
            <a:endParaRPr/>
          </a:p>
        </p:txBody>
      </p:sp>
      <p:sp>
        <p:nvSpPr>
          <p:cNvPr id="1154" name="Google Shape;1154;p95"/>
          <p:cNvSpPr/>
          <p:nvPr/>
        </p:nvSpPr>
        <p:spPr>
          <a:xfrm>
            <a:off x="5292725" y="3644900"/>
            <a:ext cx="2303462" cy="1655762"/>
          </a:xfrm>
          <a:prstGeom prst="flowChartTerminator">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pic>
        <p:nvPicPr>
          <p:cNvPr id="1155" name="Google Shape;1155;p95"/>
          <p:cNvPicPr preferRelativeResize="0"/>
          <p:nvPr>
            <p:ph idx="2" type="body"/>
          </p:nvPr>
        </p:nvPicPr>
        <p:blipFill rotWithShape="1">
          <a:blip r:embed="rId4">
            <a:alphaModFix/>
          </a:blip>
          <a:srcRect b="0" l="0" r="0" t="0"/>
          <a:stretch/>
        </p:blipFill>
        <p:spPr>
          <a:xfrm>
            <a:off x="5548312" y="4505325"/>
            <a:ext cx="1616075" cy="723900"/>
          </a:xfrm>
          <a:prstGeom prst="rect">
            <a:avLst/>
          </a:prstGeom>
          <a:noFill/>
          <a:ln>
            <a:noFill/>
          </a:ln>
        </p:spPr>
      </p:pic>
      <p:sp>
        <p:nvSpPr>
          <p:cNvPr id="1156" name="Google Shape;1156;p95"/>
          <p:cNvSpPr/>
          <p:nvPr/>
        </p:nvSpPr>
        <p:spPr>
          <a:xfrm>
            <a:off x="4098925" y="1484312"/>
            <a:ext cx="288925" cy="288925"/>
          </a:xfrm>
          <a:prstGeom prst="ellipse">
            <a:avLst/>
          </a:prstGeom>
          <a:solidFill>
            <a:srgbClr val="0000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157" name="Google Shape;1157;p95"/>
          <p:cNvSpPr/>
          <p:nvPr/>
        </p:nvSpPr>
        <p:spPr>
          <a:xfrm>
            <a:off x="4108450" y="5661025"/>
            <a:ext cx="288925" cy="288925"/>
          </a:xfrm>
          <a:prstGeom prst="ellipse">
            <a:avLst/>
          </a:prstGeom>
          <a:solidFill>
            <a:srgbClr val="0000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158" name="Google Shape;1158;p95"/>
          <p:cNvSpPr/>
          <p:nvPr/>
        </p:nvSpPr>
        <p:spPr>
          <a:xfrm>
            <a:off x="4037012" y="5589587"/>
            <a:ext cx="431800" cy="431800"/>
          </a:xfrm>
          <a:prstGeom prst="ellipse">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159" name="Google Shape;1159;p95"/>
          <p:cNvSpPr/>
          <p:nvPr/>
        </p:nvSpPr>
        <p:spPr>
          <a:xfrm>
            <a:off x="3708400" y="3155950"/>
            <a:ext cx="1079500" cy="504825"/>
          </a:xfrm>
          <a:prstGeom prst="diamond">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cxnSp>
        <p:nvCxnSpPr>
          <p:cNvPr id="1160" name="Google Shape;1160;p95"/>
          <p:cNvCxnSpPr/>
          <p:nvPr/>
        </p:nvCxnSpPr>
        <p:spPr>
          <a:xfrm>
            <a:off x="4800600" y="3408362"/>
            <a:ext cx="1644600" cy="223800"/>
          </a:xfrm>
          <a:prstGeom prst="bentConnector2">
            <a:avLst/>
          </a:prstGeom>
          <a:noFill/>
          <a:ln cap="flat" cmpd="sng" w="25400">
            <a:solidFill>
              <a:schemeClr val="dk1"/>
            </a:solidFill>
            <a:prstDash val="solid"/>
            <a:miter lim="800000"/>
            <a:headEnd len="med" w="med" type="none"/>
            <a:tailEnd len="lg" w="lg" type="stealth"/>
          </a:ln>
        </p:spPr>
      </p:cxnSp>
      <p:sp>
        <p:nvSpPr>
          <p:cNvPr id="1161" name="Google Shape;1161;p95"/>
          <p:cNvSpPr txBox="1"/>
          <p:nvPr/>
        </p:nvSpPr>
        <p:spPr>
          <a:xfrm>
            <a:off x="4657725" y="2925762"/>
            <a:ext cx="1084262" cy="42703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200"/>
              <a:buFont typeface="Arial"/>
              <a:buNone/>
            </a:pPr>
            <a:r>
              <a:rPr b="0" i="0" lang="en-US" sz="2200" u="none">
                <a:solidFill>
                  <a:schemeClr val="dk1"/>
                </a:solidFill>
                <a:latin typeface="Arial"/>
                <a:ea typeface="Arial"/>
                <a:cs typeface="Arial"/>
                <a:sym typeface="Arial"/>
              </a:rPr>
              <a:t>[ D ≥ 0]</a:t>
            </a:r>
            <a:endParaRPr/>
          </a:p>
        </p:txBody>
      </p:sp>
      <p:sp>
        <p:nvSpPr>
          <p:cNvPr id="1162" name="Google Shape;1162;p95"/>
          <p:cNvSpPr txBox="1"/>
          <p:nvPr/>
        </p:nvSpPr>
        <p:spPr>
          <a:xfrm>
            <a:off x="2627312" y="2924175"/>
            <a:ext cx="1093787" cy="42703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200"/>
              <a:buFont typeface="Arial"/>
              <a:buNone/>
            </a:pPr>
            <a:r>
              <a:rPr b="0" i="0" lang="en-US" sz="2200" u="none">
                <a:solidFill>
                  <a:schemeClr val="dk1"/>
                </a:solidFill>
                <a:latin typeface="Arial"/>
                <a:ea typeface="Arial"/>
                <a:cs typeface="Arial"/>
                <a:sym typeface="Arial"/>
              </a:rPr>
              <a:t>[ D &lt; 0]</a:t>
            </a:r>
            <a:endParaRPr/>
          </a:p>
        </p:txBody>
      </p:sp>
      <p:cxnSp>
        <p:nvCxnSpPr>
          <p:cNvPr id="1163" name="Google Shape;1163;p95"/>
          <p:cNvCxnSpPr/>
          <p:nvPr/>
        </p:nvCxnSpPr>
        <p:spPr>
          <a:xfrm flipH="1">
            <a:off x="1728899" y="3408362"/>
            <a:ext cx="1966800" cy="439800"/>
          </a:xfrm>
          <a:prstGeom prst="bentConnector2">
            <a:avLst/>
          </a:prstGeom>
          <a:noFill/>
          <a:ln cap="flat" cmpd="sng" w="25400">
            <a:solidFill>
              <a:schemeClr val="dk1"/>
            </a:solidFill>
            <a:prstDash val="solid"/>
            <a:miter lim="800000"/>
            <a:headEnd len="med" w="med" type="none"/>
            <a:tailEnd len="lg" w="lg" type="stealth"/>
          </a:ln>
        </p:spPr>
      </p:cxnSp>
      <p:sp>
        <p:nvSpPr>
          <p:cNvPr id="1164" name="Google Shape;1164;p95"/>
          <p:cNvSpPr/>
          <p:nvPr/>
        </p:nvSpPr>
        <p:spPr>
          <a:xfrm>
            <a:off x="3708400" y="4795837"/>
            <a:ext cx="1079500" cy="504825"/>
          </a:xfrm>
          <a:prstGeom prst="diamond">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cxnSp>
        <p:nvCxnSpPr>
          <p:cNvPr id="1165" name="Google Shape;1165;p95"/>
          <p:cNvCxnSpPr/>
          <p:nvPr/>
        </p:nvCxnSpPr>
        <p:spPr>
          <a:xfrm rot="10800000">
            <a:off x="4800649" y="5048162"/>
            <a:ext cx="1644600" cy="265200"/>
          </a:xfrm>
          <a:prstGeom prst="bentConnector4">
            <a:avLst>
              <a:gd fmla="val 0" name="adj1"/>
              <a:gd fmla="val 0" name="adj2"/>
            </a:avLst>
          </a:prstGeom>
          <a:noFill/>
          <a:ln cap="flat" cmpd="sng" w="25400">
            <a:solidFill>
              <a:schemeClr val="dk1"/>
            </a:solidFill>
            <a:prstDash val="solid"/>
            <a:miter lim="800000"/>
            <a:headEnd len="med" w="med" type="none"/>
            <a:tailEnd len="lg" w="lg" type="stealth"/>
          </a:ln>
        </p:spPr>
      </p:cxnSp>
      <p:cxnSp>
        <p:nvCxnSpPr>
          <p:cNvPr id="1166" name="Google Shape;1166;p95"/>
          <p:cNvCxnSpPr/>
          <p:nvPr/>
        </p:nvCxnSpPr>
        <p:spPr>
          <a:xfrm>
            <a:off x="1728788" y="4665663"/>
            <a:ext cx="1966800" cy="382500"/>
          </a:xfrm>
          <a:prstGeom prst="bentConnector2">
            <a:avLst/>
          </a:prstGeom>
          <a:noFill/>
          <a:ln cap="flat" cmpd="sng" w="25400">
            <a:solidFill>
              <a:schemeClr val="dk1"/>
            </a:solidFill>
            <a:prstDash val="solid"/>
            <a:miter lim="800000"/>
            <a:headEnd len="med" w="med" type="none"/>
            <a:tailEnd len="lg" w="lg" type="stealth"/>
          </a:ln>
        </p:spPr>
      </p:cxnSp>
      <p:cxnSp>
        <p:nvCxnSpPr>
          <p:cNvPr id="1167" name="Google Shape;1167;p95"/>
          <p:cNvCxnSpPr/>
          <p:nvPr/>
        </p:nvCxnSpPr>
        <p:spPr>
          <a:xfrm>
            <a:off x="4248150" y="5313362"/>
            <a:ext cx="4762" cy="263525"/>
          </a:xfrm>
          <a:prstGeom prst="straightConnector1">
            <a:avLst/>
          </a:prstGeom>
          <a:noFill/>
          <a:ln cap="flat" cmpd="sng" w="25400">
            <a:solidFill>
              <a:schemeClr val="dk1"/>
            </a:solidFill>
            <a:prstDash val="solid"/>
            <a:miter lim="800000"/>
            <a:headEnd len="med" w="med" type="none"/>
            <a:tailEnd len="lg" w="lg" type="stealth"/>
          </a:ln>
        </p:spPr>
      </p:cxnSp>
      <p:cxnSp>
        <p:nvCxnSpPr>
          <p:cNvPr id="1168" name="Google Shape;1168;p95"/>
          <p:cNvCxnSpPr/>
          <p:nvPr/>
        </p:nvCxnSpPr>
        <p:spPr>
          <a:xfrm flipH="1">
            <a:off x="4248150" y="2794000"/>
            <a:ext cx="3175" cy="349250"/>
          </a:xfrm>
          <a:prstGeom prst="straightConnector1">
            <a:avLst/>
          </a:prstGeom>
          <a:noFill/>
          <a:ln cap="flat" cmpd="sng" w="25400">
            <a:solidFill>
              <a:schemeClr val="dk1"/>
            </a:solidFill>
            <a:prstDash val="solid"/>
            <a:miter lim="800000"/>
            <a:headEnd len="med" w="med" type="none"/>
            <a:tailEnd len="lg" w="lg" type="stealth"/>
          </a:ln>
        </p:spPr>
      </p:cxnSp>
      <p:cxnSp>
        <p:nvCxnSpPr>
          <p:cNvPr id="1169" name="Google Shape;1169;p95"/>
          <p:cNvCxnSpPr/>
          <p:nvPr/>
        </p:nvCxnSpPr>
        <p:spPr>
          <a:xfrm>
            <a:off x="4243387" y="1773237"/>
            <a:ext cx="7937" cy="419100"/>
          </a:xfrm>
          <a:prstGeom prst="straightConnector1">
            <a:avLst/>
          </a:prstGeom>
          <a:noFill/>
          <a:ln cap="flat" cmpd="sng" w="25400">
            <a:solidFill>
              <a:schemeClr val="dk1"/>
            </a:solidFill>
            <a:prstDash val="solid"/>
            <a:miter lim="800000"/>
            <a:headEnd len="med" w="med" type="none"/>
            <a:tailEnd len="lg" w="lg" type="stealth"/>
          </a:ln>
        </p:spPr>
      </p:cxnSp>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74" name="Shape 1174"/>
        <p:cNvGrpSpPr/>
        <p:nvPr/>
      </p:nvGrpSpPr>
      <p:grpSpPr>
        <a:xfrm>
          <a:off x="0" y="0"/>
          <a:ext cx="0" cy="0"/>
          <a:chOff x="0" y="0"/>
          <a:chExt cx="0" cy="0"/>
        </a:xfrm>
      </p:grpSpPr>
      <p:sp>
        <p:nvSpPr>
          <p:cNvPr id="1175" name="Google Shape;1175;p96"/>
          <p:cNvSpPr txBox="1"/>
          <p:nvPr/>
        </p:nvSpPr>
        <p:spPr>
          <a:xfrm>
            <a:off x="457200" y="6243637"/>
            <a:ext cx="874712"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ПрИС 2</a:t>
            </a:r>
            <a:endParaRPr/>
          </a:p>
        </p:txBody>
      </p:sp>
      <p:sp>
        <p:nvSpPr>
          <p:cNvPr id="1176" name="Google Shape;1176;p96"/>
          <p:cNvSpPr txBox="1"/>
          <p:nvPr/>
        </p:nvSpPr>
        <p:spPr>
          <a:xfrm>
            <a:off x="1476375" y="6248400"/>
            <a:ext cx="6624637"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Язык UML</a:t>
            </a:r>
            <a:endParaRPr/>
          </a:p>
        </p:txBody>
      </p:sp>
      <p:sp>
        <p:nvSpPr>
          <p:cNvPr id="1177" name="Google Shape;1177;p96"/>
          <p:cNvSpPr txBox="1"/>
          <p:nvPr/>
        </p:nvSpPr>
        <p:spPr>
          <a:xfrm>
            <a:off x="8172450" y="6243637"/>
            <a:ext cx="51435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Garamond"/>
              <a:buNone/>
            </a:pPr>
            <a:fld id="{00000000-1234-1234-1234-123412341234}" type="slidenum">
              <a:rPr b="0" i="0" lang="en-US" sz="1200" u="none">
                <a:solidFill>
                  <a:schemeClr val="dk1"/>
                </a:solidFill>
                <a:latin typeface="Garamond"/>
                <a:ea typeface="Garamond"/>
                <a:cs typeface="Garamond"/>
                <a:sym typeface="Garamond"/>
              </a:rPr>
              <a:t>‹#›</a:t>
            </a:fld>
            <a:endParaRPr/>
          </a:p>
        </p:txBody>
      </p:sp>
      <p:sp>
        <p:nvSpPr>
          <p:cNvPr id="1178" name="Google Shape;1178;p96"/>
          <p:cNvSpPr txBox="1"/>
          <p:nvPr>
            <p:ph type="title"/>
          </p:nvPr>
        </p:nvSpPr>
        <p:spPr>
          <a:xfrm>
            <a:off x="457200" y="277812"/>
            <a:ext cx="8229600" cy="11398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3000"/>
              <a:buFont typeface="Arial"/>
              <a:buNone/>
            </a:pPr>
            <a:r>
              <a:rPr b="1" i="0" lang="en-US" sz="3000" u="none">
                <a:solidFill>
                  <a:schemeClr val="dk2"/>
                </a:solidFill>
                <a:latin typeface="Arial"/>
                <a:ea typeface="Arial"/>
                <a:cs typeface="Arial"/>
                <a:sym typeface="Arial"/>
              </a:rPr>
              <a:t>Диаграмма деятельности: элементы</a:t>
            </a:r>
            <a:endParaRPr/>
          </a:p>
        </p:txBody>
      </p:sp>
      <p:sp>
        <p:nvSpPr>
          <p:cNvPr id="1179" name="Google Shape;1179;p96"/>
          <p:cNvSpPr txBox="1"/>
          <p:nvPr>
            <p:ph idx="1" type="body"/>
          </p:nvPr>
        </p:nvSpPr>
        <p:spPr>
          <a:xfrm>
            <a:off x="3492500" y="1600200"/>
            <a:ext cx="5194300" cy="4530725"/>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SzPts val="1950"/>
              <a:buNone/>
            </a:pPr>
            <a:r>
              <a:rPr b="1" i="0" lang="en-US" sz="3000" u="none">
                <a:solidFill>
                  <a:schemeClr val="dk1"/>
                </a:solidFill>
                <a:latin typeface="Arial"/>
                <a:ea typeface="Arial"/>
                <a:cs typeface="Arial"/>
                <a:sym typeface="Arial"/>
              </a:rPr>
              <a:t>Разделение</a:t>
            </a:r>
            <a:endParaRPr/>
          </a:p>
          <a:p>
            <a:pPr indent="-276860" lvl="0" marL="342900" rtl="0" algn="l">
              <a:lnSpc>
                <a:spcPct val="90000"/>
              </a:lnSpc>
              <a:spcBef>
                <a:spcPts val="320"/>
              </a:spcBef>
              <a:spcAft>
                <a:spcPts val="0"/>
              </a:spcAft>
              <a:buClr>
                <a:schemeClr val="accent1"/>
              </a:buClr>
              <a:buSzPts val="1040"/>
              <a:buFont typeface="Noto Sans Symbols"/>
              <a:buNone/>
            </a:pPr>
            <a:r>
              <a:t/>
            </a:r>
            <a:endParaRPr b="0" i="0" sz="1600" u="none">
              <a:solidFill>
                <a:schemeClr val="dk1"/>
              </a:solidFill>
              <a:latin typeface="Arial"/>
              <a:ea typeface="Arial"/>
              <a:cs typeface="Arial"/>
              <a:sym typeface="Arial"/>
            </a:endParaRPr>
          </a:p>
          <a:p>
            <a:pPr indent="-342900" lvl="0" marL="342900" rtl="0" algn="l">
              <a:lnSpc>
                <a:spcPct val="90000"/>
              </a:lnSpc>
              <a:spcBef>
                <a:spcPts val="520"/>
              </a:spcBef>
              <a:spcAft>
                <a:spcPts val="0"/>
              </a:spcAft>
              <a:buSzPts val="1690"/>
              <a:buNone/>
            </a:pPr>
            <a:r>
              <a:rPr b="0" i="0" lang="en-US" sz="2600" u="none">
                <a:solidFill>
                  <a:schemeClr val="dk1"/>
                </a:solidFill>
                <a:latin typeface="Arial"/>
                <a:ea typeface="Arial"/>
                <a:cs typeface="Arial"/>
                <a:sym typeface="Arial"/>
              </a:rPr>
              <a:t>Разделение – распараллеливание действий</a:t>
            </a:r>
            <a:endParaRPr/>
          </a:p>
          <a:p>
            <a:pPr indent="-342900" lvl="0" marL="342900" rtl="0" algn="l">
              <a:lnSpc>
                <a:spcPct val="90000"/>
              </a:lnSpc>
              <a:spcBef>
                <a:spcPts val="520"/>
              </a:spcBef>
              <a:spcAft>
                <a:spcPts val="0"/>
              </a:spcAft>
              <a:buSzPts val="1690"/>
              <a:buNone/>
            </a:pPr>
            <a:r>
              <a:t/>
            </a:r>
            <a:endParaRPr b="0" i="0" sz="2600" u="none">
              <a:solidFill>
                <a:schemeClr val="dk1"/>
              </a:solidFill>
              <a:latin typeface="Arial"/>
              <a:ea typeface="Arial"/>
              <a:cs typeface="Arial"/>
              <a:sym typeface="Arial"/>
            </a:endParaRPr>
          </a:p>
          <a:p>
            <a:pPr indent="-342900" lvl="0" marL="342900" rtl="0" algn="l">
              <a:lnSpc>
                <a:spcPct val="90000"/>
              </a:lnSpc>
              <a:spcBef>
                <a:spcPts val="600"/>
              </a:spcBef>
              <a:spcAft>
                <a:spcPts val="0"/>
              </a:spcAft>
              <a:buSzPts val="1950"/>
              <a:buNone/>
            </a:pPr>
            <a:r>
              <a:rPr b="1" i="0" lang="en-US" sz="3000" u="none">
                <a:solidFill>
                  <a:schemeClr val="dk1"/>
                </a:solidFill>
                <a:latin typeface="Arial"/>
                <a:ea typeface="Arial"/>
                <a:cs typeface="Arial"/>
                <a:sym typeface="Arial"/>
              </a:rPr>
              <a:t>Согласование</a:t>
            </a:r>
            <a:endParaRPr/>
          </a:p>
          <a:p>
            <a:pPr indent="-342900" lvl="0" marL="342900" rtl="0" algn="l">
              <a:lnSpc>
                <a:spcPct val="90000"/>
              </a:lnSpc>
              <a:spcBef>
                <a:spcPts val="320"/>
              </a:spcBef>
              <a:spcAft>
                <a:spcPts val="0"/>
              </a:spcAft>
              <a:buSzPts val="1040"/>
              <a:buNone/>
            </a:pPr>
            <a:r>
              <a:t/>
            </a:r>
            <a:endParaRPr b="1" i="0" sz="1600" u="none">
              <a:solidFill>
                <a:schemeClr val="dk1"/>
              </a:solidFill>
              <a:latin typeface="Arial"/>
              <a:ea typeface="Arial"/>
              <a:cs typeface="Arial"/>
              <a:sym typeface="Arial"/>
            </a:endParaRPr>
          </a:p>
          <a:p>
            <a:pPr indent="-342900" lvl="0" marL="342900" rtl="0" algn="l">
              <a:lnSpc>
                <a:spcPct val="90000"/>
              </a:lnSpc>
              <a:spcBef>
                <a:spcPts val="520"/>
              </a:spcBef>
              <a:spcAft>
                <a:spcPts val="0"/>
              </a:spcAft>
              <a:buSzPts val="1690"/>
              <a:buNone/>
            </a:pPr>
            <a:r>
              <a:rPr b="0" i="0" lang="en-US" sz="2600" u="none">
                <a:solidFill>
                  <a:schemeClr val="dk1"/>
                </a:solidFill>
                <a:latin typeface="Arial"/>
                <a:ea typeface="Arial"/>
                <a:cs typeface="Arial"/>
                <a:sym typeface="Arial"/>
              </a:rPr>
              <a:t>Согласование – переход к следующему действию после окончания всех согласуемых действий</a:t>
            </a:r>
            <a:endParaRPr/>
          </a:p>
        </p:txBody>
      </p:sp>
      <p:sp>
        <p:nvSpPr>
          <p:cNvPr id="1180" name="Google Shape;1180;p96"/>
          <p:cNvSpPr txBox="1"/>
          <p:nvPr/>
        </p:nvSpPr>
        <p:spPr>
          <a:xfrm>
            <a:off x="755650" y="2347912"/>
            <a:ext cx="1512887" cy="144462"/>
          </a:xfrm>
          <a:prstGeom prst="rect">
            <a:avLst/>
          </a:prstGeom>
          <a:solidFill>
            <a:srgbClr val="0000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cxnSp>
        <p:nvCxnSpPr>
          <p:cNvPr id="1181" name="Google Shape;1181;p96"/>
          <p:cNvCxnSpPr/>
          <p:nvPr/>
        </p:nvCxnSpPr>
        <p:spPr>
          <a:xfrm>
            <a:off x="1476375" y="1628775"/>
            <a:ext cx="0" cy="719137"/>
          </a:xfrm>
          <a:prstGeom prst="straightConnector1">
            <a:avLst/>
          </a:prstGeom>
          <a:noFill/>
          <a:ln cap="flat" cmpd="sng" w="25400">
            <a:solidFill>
              <a:schemeClr val="dk1"/>
            </a:solidFill>
            <a:prstDash val="solid"/>
            <a:miter lim="800000"/>
            <a:headEnd len="med" w="med" type="none"/>
            <a:tailEnd len="lg" w="lg" type="stealth"/>
          </a:ln>
        </p:spPr>
      </p:cxnSp>
      <p:cxnSp>
        <p:nvCxnSpPr>
          <p:cNvPr id="1182" name="Google Shape;1182;p96"/>
          <p:cNvCxnSpPr/>
          <p:nvPr/>
        </p:nvCxnSpPr>
        <p:spPr>
          <a:xfrm>
            <a:off x="1116012" y="2493962"/>
            <a:ext cx="0" cy="719137"/>
          </a:xfrm>
          <a:prstGeom prst="straightConnector1">
            <a:avLst/>
          </a:prstGeom>
          <a:noFill/>
          <a:ln cap="flat" cmpd="sng" w="25400">
            <a:solidFill>
              <a:schemeClr val="dk1"/>
            </a:solidFill>
            <a:prstDash val="solid"/>
            <a:miter lim="800000"/>
            <a:headEnd len="med" w="med" type="none"/>
            <a:tailEnd len="lg" w="lg" type="stealth"/>
          </a:ln>
        </p:spPr>
      </p:cxnSp>
      <p:cxnSp>
        <p:nvCxnSpPr>
          <p:cNvPr id="1183" name="Google Shape;1183;p96"/>
          <p:cNvCxnSpPr/>
          <p:nvPr/>
        </p:nvCxnSpPr>
        <p:spPr>
          <a:xfrm>
            <a:off x="1908175" y="2493962"/>
            <a:ext cx="0" cy="719137"/>
          </a:xfrm>
          <a:prstGeom prst="straightConnector1">
            <a:avLst/>
          </a:prstGeom>
          <a:noFill/>
          <a:ln cap="flat" cmpd="sng" w="25400">
            <a:solidFill>
              <a:schemeClr val="dk1"/>
            </a:solidFill>
            <a:prstDash val="solid"/>
            <a:miter lim="800000"/>
            <a:headEnd len="med" w="med" type="none"/>
            <a:tailEnd len="lg" w="lg" type="stealth"/>
          </a:ln>
        </p:spPr>
      </p:cxnSp>
      <p:sp>
        <p:nvSpPr>
          <p:cNvPr id="1184" name="Google Shape;1184;p96"/>
          <p:cNvSpPr txBox="1"/>
          <p:nvPr/>
        </p:nvSpPr>
        <p:spPr>
          <a:xfrm>
            <a:off x="755650" y="4868862"/>
            <a:ext cx="1512887" cy="144462"/>
          </a:xfrm>
          <a:prstGeom prst="rect">
            <a:avLst/>
          </a:prstGeom>
          <a:solidFill>
            <a:srgbClr val="0000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cxnSp>
        <p:nvCxnSpPr>
          <p:cNvPr id="1185" name="Google Shape;1185;p96"/>
          <p:cNvCxnSpPr/>
          <p:nvPr/>
        </p:nvCxnSpPr>
        <p:spPr>
          <a:xfrm>
            <a:off x="1116012" y="4149725"/>
            <a:ext cx="0" cy="719137"/>
          </a:xfrm>
          <a:prstGeom prst="straightConnector1">
            <a:avLst/>
          </a:prstGeom>
          <a:noFill/>
          <a:ln cap="flat" cmpd="sng" w="25400">
            <a:solidFill>
              <a:schemeClr val="dk1"/>
            </a:solidFill>
            <a:prstDash val="solid"/>
            <a:miter lim="800000"/>
            <a:headEnd len="med" w="med" type="none"/>
            <a:tailEnd len="lg" w="lg" type="stealth"/>
          </a:ln>
        </p:spPr>
      </p:cxnSp>
      <p:cxnSp>
        <p:nvCxnSpPr>
          <p:cNvPr id="1186" name="Google Shape;1186;p96"/>
          <p:cNvCxnSpPr/>
          <p:nvPr/>
        </p:nvCxnSpPr>
        <p:spPr>
          <a:xfrm>
            <a:off x="1476375" y="5014912"/>
            <a:ext cx="0" cy="719137"/>
          </a:xfrm>
          <a:prstGeom prst="straightConnector1">
            <a:avLst/>
          </a:prstGeom>
          <a:noFill/>
          <a:ln cap="flat" cmpd="sng" w="25400">
            <a:solidFill>
              <a:schemeClr val="dk1"/>
            </a:solidFill>
            <a:prstDash val="solid"/>
            <a:miter lim="800000"/>
            <a:headEnd len="med" w="med" type="none"/>
            <a:tailEnd len="lg" w="lg" type="stealth"/>
          </a:ln>
        </p:spPr>
      </p:cxnSp>
      <p:cxnSp>
        <p:nvCxnSpPr>
          <p:cNvPr id="1187" name="Google Shape;1187;p96"/>
          <p:cNvCxnSpPr/>
          <p:nvPr/>
        </p:nvCxnSpPr>
        <p:spPr>
          <a:xfrm>
            <a:off x="1908175" y="4149725"/>
            <a:ext cx="0" cy="719137"/>
          </a:xfrm>
          <a:prstGeom prst="straightConnector1">
            <a:avLst/>
          </a:prstGeom>
          <a:noFill/>
          <a:ln cap="flat" cmpd="sng" w="25400">
            <a:solidFill>
              <a:schemeClr val="dk1"/>
            </a:solidFill>
            <a:prstDash val="solid"/>
            <a:miter lim="800000"/>
            <a:headEnd len="med" w="med" type="none"/>
            <a:tailEnd len="lg" w="lg" type="stealth"/>
          </a:ln>
        </p:spPr>
      </p:cxnSp>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1191" name="Shape 1191"/>
        <p:cNvGrpSpPr/>
        <p:nvPr/>
      </p:nvGrpSpPr>
      <p:grpSpPr>
        <a:xfrm>
          <a:off x="0" y="0"/>
          <a:ext cx="0" cy="0"/>
          <a:chOff x="0" y="0"/>
          <a:chExt cx="0" cy="0"/>
        </a:xfrm>
      </p:grpSpPr>
      <p:sp>
        <p:nvSpPr>
          <p:cNvPr id="1192" name="Google Shape;1192;p97"/>
          <p:cNvSpPr txBox="1"/>
          <p:nvPr/>
        </p:nvSpPr>
        <p:spPr>
          <a:xfrm>
            <a:off x="457200" y="6243637"/>
            <a:ext cx="874712"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ПрИС 2</a:t>
            </a:r>
            <a:endParaRPr/>
          </a:p>
        </p:txBody>
      </p:sp>
      <p:sp>
        <p:nvSpPr>
          <p:cNvPr id="1193" name="Google Shape;1193;p97"/>
          <p:cNvSpPr txBox="1"/>
          <p:nvPr/>
        </p:nvSpPr>
        <p:spPr>
          <a:xfrm>
            <a:off x="1476375" y="6248400"/>
            <a:ext cx="6624637"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Язык UML</a:t>
            </a:r>
            <a:endParaRPr/>
          </a:p>
        </p:txBody>
      </p:sp>
      <p:sp>
        <p:nvSpPr>
          <p:cNvPr id="1194" name="Google Shape;1194;p97"/>
          <p:cNvSpPr txBox="1"/>
          <p:nvPr/>
        </p:nvSpPr>
        <p:spPr>
          <a:xfrm>
            <a:off x="8172450" y="6243637"/>
            <a:ext cx="51435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Garamond"/>
              <a:buNone/>
            </a:pPr>
            <a:fld id="{00000000-1234-1234-1234-123412341234}" type="slidenum">
              <a:rPr b="0" i="0" lang="en-US" sz="1200" u="none">
                <a:solidFill>
                  <a:schemeClr val="dk1"/>
                </a:solidFill>
                <a:latin typeface="Garamond"/>
                <a:ea typeface="Garamond"/>
                <a:cs typeface="Garamond"/>
                <a:sym typeface="Garamond"/>
              </a:rPr>
              <a:t>‹#›</a:t>
            </a:fld>
            <a:endParaRPr/>
          </a:p>
        </p:txBody>
      </p:sp>
      <p:sp>
        <p:nvSpPr>
          <p:cNvPr id="1195" name="Google Shape;1195;p97"/>
          <p:cNvSpPr txBox="1"/>
          <p:nvPr>
            <p:ph type="title"/>
          </p:nvPr>
        </p:nvSpPr>
        <p:spPr>
          <a:xfrm>
            <a:off x="457200" y="277812"/>
            <a:ext cx="8229600" cy="11398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3000"/>
              <a:buFont typeface="Arial"/>
              <a:buNone/>
            </a:pPr>
            <a:r>
              <a:rPr b="1" i="0" lang="en-US" sz="3000" u="none">
                <a:solidFill>
                  <a:schemeClr val="dk2"/>
                </a:solidFill>
                <a:latin typeface="Arial"/>
                <a:ea typeface="Arial"/>
                <a:cs typeface="Arial"/>
                <a:sym typeface="Arial"/>
              </a:rPr>
              <a:t>Диаграмма деятельности</a:t>
            </a:r>
            <a:br>
              <a:rPr b="1" i="0" lang="en-US" sz="3000" u="none">
                <a:solidFill>
                  <a:schemeClr val="dk2"/>
                </a:solidFill>
                <a:latin typeface="Arial"/>
                <a:ea typeface="Arial"/>
                <a:cs typeface="Arial"/>
                <a:sym typeface="Arial"/>
              </a:rPr>
            </a:br>
            <a:r>
              <a:rPr b="1" i="0" lang="en-US" sz="3000" u="none">
                <a:solidFill>
                  <a:schemeClr val="dk2"/>
                </a:solidFill>
                <a:latin typeface="Arial"/>
                <a:ea typeface="Arial"/>
                <a:cs typeface="Arial"/>
                <a:sym typeface="Arial"/>
              </a:rPr>
              <a:t>Пример</a:t>
            </a:r>
            <a:endParaRPr/>
          </a:p>
        </p:txBody>
      </p:sp>
      <p:pic>
        <p:nvPicPr>
          <p:cNvPr descr="gl/gl7.files/gl7-6.jpg" id="1196" name="Google Shape;1196;p97"/>
          <p:cNvPicPr preferRelativeResize="0"/>
          <p:nvPr>
            <p:ph idx="1" type="body"/>
          </p:nvPr>
        </p:nvPicPr>
        <p:blipFill rotWithShape="1">
          <a:blip r:embed="rId3">
            <a:alphaModFix/>
          </a:blip>
          <a:srcRect b="0" l="0" r="0" t="0"/>
          <a:stretch/>
        </p:blipFill>
        <p:spPr>
          <a:xfrm>
            <a:off x="2771775" y="1087437"/>
            <a:ext cx="3170237" cy="5078412"/>
          </a:xfrm>
          <a:prstGeom prst="rect">
            <a:avLst/>
          </a:prstGeom>
          <a:noFill/>
          <a:ln>
            <a:noFill/>
          </a:ln>
        </p:spPr>
      </p:pic>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01" name="Shape 1201"/>
        <p:cNvGrpSpPr/>
        <p:nvPr/>
      </p:nvGrpSpPr>
      <p:grpSpPr>
        <a:xfrm>
          <a:off x="0" y="0"/>
          <a:ext cx="0" cy="0"/>
          <a:chOff x="0" y="0"/>
          <a:chExt cx="0" cy="0"/>
        </a:xfrm>
      </p:grpSpPr>
      <p:sp>
        <p:nvSpPr>
          <p:cNvPr id="1202" name="Google Shape;1202;p98"/>
          <p:cNvSpPr txBox="1"/>
          <p:nvPr/>
        </p:nvSpPr>
        <p:spPr>
          <a:xfrm>
            <a:off x="457200" y="6243637"/>
            <a:ext cx="874712"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ПрИС 2</a:t>
            </a:r>
            <a:endParaRPr/>
          </a:p>
        </p:txBody>
      </p:sp>
      <p:sp>
        <p:nvSpPr>
          <p:cNvPr id="1203" name="Google Shape;1203;p98"/>
          <p:cNvSpPr txBox="1"/>
          <p:nvPr/>
        </p:nvSpPr>
        <p:spPr>
          <a:xfrm>
            <a:off x="1476375" y="6248400"/>
            <a:ext cx="6624637"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Язык UML</a:t>
            </a:r>
            <a:endParaRPr/>
          </a:p>
        </p:txBody>
      </p:sp>
      <p:sp>
        <p:nvSpPr>
          <p:cNvPr id="1204" name="Google Shape;1204;p98"/>
          <p:cNvSpPr txBox="1"/>
          <p:nvPr/>
        </p:nvSpPr>
        <p:spPr>
          <a:xfrm>
            <a:off x="8172450" y="6243637"/>
            <a:ext cx="51435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Garamond"/>
              <a:buNone/>
            </a:pPr>
            <a:fld id="{00000000-1234-1234-1234-123412341234}" type="slidenum">
              <a:rPr b="0" i="0" lang="en-US" sz="1200" u="none">
                <a:solidFill>
                  <a:schemeClr val="dk1"/>
                </a:solidFill>
                <a:latin typeface="Garamond"/>
                <a:ea typeface="Garamond"/>
                <a:cs typeface="Garamond"/>
                <a:sym typeface="Garamond"/>
              </a:rPr>
              <a:t>‹#›</a:t>
            </a:fld>
            <a:endParaRPr/>
          </a:p>
        </p:txBody>
      </p:sp>
      <p:sp>
        <p:nvSpPr>
          <p:cNvPr id="1205" name="Google Shape;1205;p98"/>
          <p:cNvSpPr txBox="1"/>
          <p:nvPr>
            <p:ph type="title"/>
          </p:nvPr>
        </p:nvSpPr>
        <p:spPr>
          <a:xfrm>
            <a:off x="457200" y="277812"/>
            <a:ext cx="8229600" cy="11398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3000"/>
              <a:buFont typeface="Arial"/>
              <a:buNone/>
            </a:pPr>
            <a:r>
              <a:rPr b="1" i="0" lang="en-US" sz="3000" u="none">
                <a:solidFill>
                  <a:schemeClr val="dk2"/>
                </a:solidFill>
                <a:latin typeface="Arial"/>
                <a:ea typeface="Arial"/>
                <a:cs typeface="Arial"/>
                <a:sym typeface="Arial"/>
              </a:rPr>
              <a:t>Диаграмма деятельности: элементы</a:t>
            </a:r>
            <a:endParaRPr/>
          </a:p>
        </p:txBody>
      </p:sp>
      <p:sp>
        <p:nvSpPr>
          <p:cNvPr id="1206" name="Google Shape;1206;p98"/>
          <p:cNvSpPr txBox="1"/>
          <p:nvPr/>
        </p:nvSpPr>
        <p:spPr>
          <a:xfrm>
            <a:off x="3492500" y="1600200"/>
            <a:ext cx="5194300" cy="4530725"/>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3000"/>
              <a:buFont typeface="Arial"/>
              <a:buNone/>
            </a:pPr>
            <a:r>
              <a:rPr b="1" i="0" lang="en-US" sz="3000" u="none">
                <a:solidFill>
                  <a:schemeClr val="dk1"/>
                </a:solidFill>
                <a:latin typeface="Arial"/>
                <a:ea typeface="Arial"/>
                <a:cs typeface="Arial"/>
                <a:sym typeface="Arial"/>
              </a:rPr>
              <a:t>Дорожка</a:t>
            </a:r>
            <a:endParaRPr/>
          </a:p>
          <a:p>
            <a:pPr indent="-276860" lvl="0" marL="342900" marR="0" rtl="0" algn="l">
              <a:lnSpc>
                <a:spcPct val="100000"/>
              </a:lnSpc>
              <a:spcBef>
                <a:spcPts val="320"/>
              </a:spcBef>
              <a:spcAft>
                <a:spcPts val="0"/>
              </a:spcAft>
              <a:buClr>
                <a:schemeClr val="accent1"/>
              </a:buClr>
              <a:buSzPts val="1040"/>
              <a:buFont typeface="Noto Sans Symbols"/>
              <a:buNone/>
            </a:pPr>
            <a:r>
              <a:t/>
            </a:r>
            <a:endParaRPr b="0" i="0" sz="1600" u="none">
              <a:solidFill>
                <a:schemeClr val="dk1"/>
              </a:solidFill>
              <a:latin typeface="Arial"/>
              <a:ea typeface="Arial"/>
              <a:cs typeface="Arial"/>
              <a:sym typeface="Arial"/>
            </a:endParaRPr>
          </a:p>
          <a:p>
            <a:pPr indent="-342900" lvl="0" marL="342900" marR="0" rtl="0" algn="l">
              <a:lnSpc>
                <a:spcPct val="100000"/>
              </a:lnSpc>
              <a:spcBef>
                <a:spcPts val="520"/>
              </a:spcBef>
              <a:spcAft>
                <a:spcPts val="0"/>
              </a:spcAft>
              <a:buClr>
                <a:schemeClr val="dk1"/>
              </a:buClr>
              <a:buSzPts val="2600"/>
              <a:buFont typeface="Arial"/>
              <a:buNone/>
            </a:pPr>
            <a:r>
              <a:rPr b="0" i="0" lang="en-US" sz="2600" u="none">
                <a:solidFill>
                  <a:schemeClr val="dk1"/>
                </a:solidFill>
                <a:latin typeface="Arial"/>
                <a:ea typeface="Arial"/>
                <a:cs typeface="Arial"/>
                <a:sym typeface="Arial"/>
              </a:rPr>
              <a:t>Дорожка обозначает исполнителя действий</a:t>
            </a:r>
            <a:endParaRPr/>
          </a:p>
        </p:txBody>
      </p:sp>
      <p:cxnSp>
        <p:nvCxnSpPr>
          <p:cNvPr id="1207" name="Google Shape;1207;p98"/>
          <p:cNvCxnSpPr/>
          <p:nvPr/>
        </p:nvCxnSpPr>
        <p:spPr>
          <a:xfrm>
            <a:off x="395287" y="2349500"/>
            <a:ext cx="0" cy="3024187"/>
          </a:xfrm>
          <a:prstGeom prst="straightConnector1">
            <a:avLst/>
          </a:prstGeom>
          <a:noFill/>
          <a:ln cap="flat" cmpd="sng" w="25400">
            <a:solidFill>
              <a:schemeClr val="dk1"/>
            </a:solidFill>
            <a:prstDash val="solid"/>
            <a:miter lim="800000"/>
            <a:headEnd len="med" w="med" type="none"/>
            <a:tailEnd len="med" w="med" type="none"/>
          </a:ln>
        </p:spPr>
      </p:cxnSp>
      <p:cxnSp>
        <p:nvCxnSpPr>
          <p:cNvPr id="1208" name="Google Shape;1208;p98"/>
          <p:cNvCxnSpPr/>
          <p:nvPr/>
        </p:nvCxnSpPr>
        <p:spPr>
          <a:xfrm>
            <a:off x="2771775" y="2349500"/>
            <a:ext cx="0" cy="3024187"/>
          </a:xfrm>
          <a:prstGeom prst="straightConnector1">
            <a:avLst/>
          </a:prstGeom>
          <a:noFill/>
          <a:ln cap="flat" cmpd="sng" w="25400">
            <a:solidFill>
              <a:schemeClr val="dk1"/>
            </a:solidFill>
            <a:prstDash val="solid"/>
            <a:miter lim="800000"/>
            <a:headEnd len="med" w="med" type="none"/>
            <a:tailEnd len="med" w="med" type="none"/>
          </a:ln>
        </p:spPr>
      </p:cxnSp>
      <p:cxnSp>
        <p:nvCxnSpPr>
          <p:cNvPr id="1209" name="Google Shape;1209;p98"/>
          <p:cNvCxnSpPr/>
          <p:nvPr/>
        </p:nvCxnSpPr>
        <p:spPr>
          <a:xfrm>
            <a:off x="1547812" y="2349500"/>
            <a:ext cx="0" cy="3024187"/>
          </a:xfrm>
          <a:prstGeom prst="straightConnector1">
            <a:avLst/>
          </a:prstGeom>
          <a:noFill/>
          <a:ln cap="flat" cmpd="sng" w="25400">
            <a:solidFill>
              <a:schemeClr val="dk1"/>
            </a:solidFill>
            <a:prstDash val="solid"/>
            <a:miter lim="800000"/>
            <a:headEnd len="med" w="med" type="none"/>
            <a:tailEnd len="med" w="med" type="none"/>
          </a:ln>
        </p:spPr>
      </p:cxnSp>
      <p:cxnSp>
        <p:nvCxnSpPr>
          <p:cNvPr id="1210" name="Google Shape;1210;p98"/>
          <p:cNvCxnSpPr/>
          <p:nvPr/>
        </p:nvCxnSpPr>
        <p:spPr>
          <a:xfrm>
            <a:off x="395287" y="2924175"/>
            <a:ext cx="2376487" cy="0"/>
          </a:xfrm>
          <a:prstGeom prst="straightConnector1">
            <a:avLst/>
          </a:prstGeom>
          <a:noFill/>
          <a:ln cap="flat" cmpd="sng" w="9525">
            <a:solidFill>
              <a:schemeClr val="dk1"/>
            </a:solidFill>
            <a:prstDash val="solid"/>
            <a:miter lim="800000"/>
            <a:headEnd len="med" w="med" type="none"/>
            <a:tailEnd len="med" w="med" type="none"/>
          </a:ln>
        </p:spPr>
      </p:cxnSp>
      <p:sp>
        <p:nvSpPr>
          <p:cNvPr id="1211" name="Google Shape;1211;p98"/>
          <p:cNvSpPr txBox="1"/>
          <p:nvPr/>
        </p:nvSpPr>
        <p:spPr>
          <a:xfrm>
            <a:off x="447675" y="2354262"/>
            <a:ext cx="962025" cy="42703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200"/>
              <a:buFont typeface="Arial"/>
              <a:buNone/>
            </a:pPr>
            <a:r>
              <a:rPr b="0" i="0" lang="en-US" sz="2200" u="none">
                <a:solidFill>
                  <a:schemeClr val="dk1"/>
                </a:solidFill>
                <a:latin typeface="Arial"/>
                <a:ea typeface="Arial"/>
                <a:cs typeface="Arial"/>
                <a:sym typeface="Arial"/>
              </a:rPr>
              <a:t>Имя 1</a:t>
            </a:r>
            <a:endParaRPr/>
          </a:p>
        </p:txBody>
      </p:sp>
      <p:sp>
        <p:nvSpPr>
          <p:cNvPr id="1212" name="Google Shape;1212;p98"/>
          <p:cNvSpPr txBox="1"/>
          <p:nvPr/>
        </p:nvSpPr>
        <p:spPr>
          <a:xfrm>
            <a:off x="1665287" y="2349500"/>
            <a:ext cx="962025" cy="42703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200"/>
              <a:buFont typeface="Arial"/>
              <a:buNone/>
            </a:pPr>
            <a:r>
              <a:rPr b="0" i="0" lang="en-US" sz="2200" u="none">
                <a:solidFill>
                  <a:schemeClr val="dk1"/>
                </a:solidFill>
                <a:latin typeface="Arial"/>
                <a:ea typeface="Arial"/>
                <a:cs typeface="Arial"/>
                <a:sym typeface="Arial"/>
              </a:rPr>
              <a:t>Имя 2</a:t>
            </a:r>
            <a:endParaRPr/>
          </a:p>
        </p:txBody>
      </p:sp>
      <p:sp>
        <p:nvSpPr>
          <p:cNvPr id="1213" name="Google Shape;1213;p98"/>
          <p:cNvSpPr/>
          <p:nvPr/>
        </p:nvSpPr>
        <p:spPr>
          <a:xfrm>
            <a:off x="858837" y="3068637"/>
            <a:ext cx="215900" cy="215900"/>
          </a:xfrm>
          <a:prstGeom prst="ellipse">
            <a:avLst/>
          </a:prstGeom>
          <a:solidFill>
            <a:srgbClr val="0000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214" name="Google Shape;1214;p98"/>
          <p:cNvSpPr/>
          <p:nvPr/>
        </p:nvSpPr>
        <p:spPr>
          <a:xfrm>
            <a:off x="611187" y="3716337"/>
            <a:ext cx="720725" cy="288925"/>
          </a:xfrm>
          <a:prstGeom prst="flowChartTerminator">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215" name="Google Shape;1215;p98"/>
          <p:cNvSpPr/>
          <p:nvPr/>
        </p:nvSpPr>
        <p:spPr>
          <a:xfrm>
            <a:off x="1835150" y="4724400"/>
            <a:ext cx="720725" cy="288925"/>
          </a:xfrm>
          <a:prstGeom prst="flowChartTerminator">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cxnSp>
        <p:nvCxnSpPr>
          <p:cNvPr id="1216" name="Google Shape;1216;p98"/>
          <p:cNvCxnSpPr/>
          <p:nvPr/>
        </p:nvCxnSpPr>
        <p:spPr>
          <a:xfrm>
            <a:off x="966787" y="3284537"/>
            <a:ext cx="4762" cy="419100"/>
          </a:xfrm>
          <a:prstGeom prst="straightConnector1">
            <a:avLst/>
          </a:prstGeom>
          <a:noFill/>
          <a:ln cap="flat" cmpd="sng" w="25400">
            <a:solidFill>
              <a:schemeClr val="dk1"/>
            </a:solidFill>
            <a:prstDash val="solid"/>
            <a:miter lim="800000"/>
            <a:headEnd len="med" w="med" type="none"/>
            <a:tailEnd len="lg" w="lg" type="stealth"/>
          </a:ln>
        </p:spPr>
      </p:cxnSp>
      <p:cxnSp>
        <p:nvCxnSpPr>
          <p:cNvPr id="1217" name="Google Shape;1217;p98"/>
          <p:cNvCxnSpPr/>
          <p:nvPr/>
        </p:nvCxnSpPr>
        <p:spPr>
          <a:xfrm>
            <a:off x="971550" y="4017962"/>
            <a:ext cx="1223962" cy="693737"/>
          </a:xfrm>
          <a:prstGeom prst="straightConnector1">
            <a:avLst/>
          </a:prstGeom>
          <a:noFill/>
          <a:ln cap="flat" cmpd="sng" w="25400">
            <a:solidFill>
              <a:schemeClr val="dk1"/>
            </a:solidFill>
            <a:prstDash val="solid"/>
            <a:miter lim="800000"/>
            <a:headEnd len="med" w="med" type="none"/>
            <a:tailEnd len="lg" w="lg" type="stealth"/>
          </a:ln>
        </p:spPr>
      </p:cxnSp>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21" name="Shape 1221"/>
        <p:cNvGrpSpPr/>
        <p:nvPr/>
      </p:nvGrpSpPr>
      <p:grpSpPr>
        <a:xfrm>
          <a:off x="0" y="0"/>
          <a:ext cx="0" cy="0"/>
          <a:chOff x="0" y="0"/>
          <a:chExt cx="0" cy="0"/>
        </a:xfrm>
      </p:grpSpPr>
      <p:sp>
        <p:nvSpPr>
          <p:cNvPr id="1222" name="Google Shape;1222;p99"/>
          <p:cNvSpPr txBox="1"/>
          <p:nvPr/>
        </p:nvSpPr>
        <p:spPr>
          <a:xfrm>
            <a:off x="457200" y="6243637"/>
            <a:ext cx="874712"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ПрИС 2</a:t>
            </a:r>
            <a:endParaRPr/>
          </a:p>
        </p:txBody>
      </p:sp>
      <p:sp>
        <p:nvSpPr>
          <p:cNvPr id="1223" name="Google Shape;1223;p99"/>
          <p:cNvSpPr txBox="1"/>
          <p:nvPr/>
        </p:nvSpPr>
        <p:spPr>
          <a:xfrm>
            <a:off x="1476375" y="6248400"/>
            <a:ext cx="6624637"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Язык UML</a:t>
            </a:r>
            <a:endParaRPr/>
          </a:p>
        </p:txBody>
      </p:sp>
      <p:sp>
        <p:nvSpPr>
          <p:cNvPr id="1224" name="Google Shape;1224;p99"/>
          <p:cNvSpPr txBox="1"/>
          <p:nvPr/>
        </p:nvSpPr>
        <p:spPr>
          <a:xfrm>
            <a:off x="8172450" y="6243637"/>
            <a:ext cx="51435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Garamond"/>
              <a:buNone/>
            </a:pPr>
            <a:fld id="{00000000-1234-1234-1234-123412341234}" type="slidenum">
              <a:rPr b="0" i="0" lang="en-US" sz="1200" u="none">
                <a:solidFill>
                  <a:schemeClr val="dk1"/>
                </a:solidFill>
                <a:latin typeface="Garamond"/>
                <a:ea typeface="Garamond"/>
                <a:cs typeface="Garamond"/>
                <a:sym typeface="Garamond"/>
              </a:rPr>
              <a:t>‹#›</a:t>
            </a:fld>
            <a:endParaRPr/>
          </a:p>
        </p:txBody>
      </p:sp>
      <p:sp>
        <p:nvSpPr>
          <p:cNvPr id="1225" name="Google Shape;1225;p99"/>
          <p:cNvSpPr txBox="1"/>
          <p:nvPr>
            <p:ph type="title"/>
          </p:nvPr>
        </p:nvSpPr>
        <p:spPr>
          <a:xfrm>
            <a:off x="457200" y="277812"/>
            <a:ext cx="8229600" cy="11398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3000"/>
              <a:buFont typeface="Arial"/>
              <a:buNone/>
            </a:pPr>
            <a:r>
              <a:rPr b="1" i="0" lang="en-US" sz="3000" u="none">
                <a:solidFill>
                  <a:schemeClr val="dk2"/>
                </a:solidFill>
                <a:latin typeface="Arial"/>
                <a:ea typeface="Arial"/>
                <a:cs typeface="Arial"/>
                <a:sym typeface="Arial"/>
              </a:rPr>
              <a:t>Диаграмма деятельности</a:t>
            </a:r>
            <a:br>
              <a:rPr b="1" i="0" lang="en-US" sz="3000" u="none">
                <a:solidFill>
                  <a:schemeClr val="dk2"/>
                </a:solidFill>
                <a:latin typeface="Arial"/>
                <a:ea typeface="Arial"/>
                <a:cs typeface="Arial"/>
                <a:sym typeface="Arial"/>
              </a:rPr>
            </a:br>
            <a:r>
              <a:rPr b="1" i="0" lang="en-US" sz="3000" u="none">
                <a:solidFill>
                  <a:schemeClr val="dk2"/>
                </a:solidFill>
                <a:latin typeface="Arial"/>
                <a:ea typeface="Arial"/>
                <a:cs typeface="Arial"/>
                <a:sym typeface="Arial"/>
              </a:rPr>
              <a:t>Пример</a:t>
            </a:r>
            <a:endParaRPr/>
          </a:p>
        </p:txBody>
      </p:sp>
      <p:pic>
        <p:nvPicPr>
          <p:cNvPr descr="gl/gl7.files/gl7-8.gif" id="1226" name="Google Shape;1226;p99"/>
          <p:cNvPicPr preferRelativeResize="0"/>
          <p:nvPr>
            <p:ph idx="1" type="body"/>
          </p:nvPr>
        </p:nvPicPr>
        <p:blipFill rotWithShape="1">
          <a:blip r:embed="rId3">
            <a:alphaModFix/>
          </a:blip>
          <a:srcRect b="0" l="0" r="0" t="0"/>
          <a:stretch/>
        </p:blipFill>
        <p:spPr>
          <a:xfrm>
            <a:off x="2613025" y="1052512"/>
            <a:ext cx="4551362" cy="5113337"/>
          </a:xfrm>
          <a:prstGeom prst="rect">
            <a:avLst/>
          </a:prstGeom>
          <a:noFill/>
          <a:ln>
            <a:noFill/>
          </a:ln>
        </p:spPr>
      </p:pic>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31" name="Shape 1231"/>
        <p:cNvGrpSpPr/>
        <p:nvPr/>
      </p:nvGrpSpPr>
      <p:grpSpPr>
        <a:xfrm>
          <a:off x="0" y="0"/>
          <a:ext cx="0" cy="0"/>
          <a:chOff x="0" y="0"/>
          <a:chExt cx="0" cy="0"/>
        </a:xfrm>
      </p:grpSpPr>
      <p:sp>
        <p:nvSpPr>
          <p:cNvPr id="1232" name="Google Shape;1232;p100"/>
          <p:cNvSpPr txBox="1"/>
          <p:nvPr/>
        </p:nvSpPr>
        <p:spPr>
          <a:xfrm>
            <a:off x="457200" y="6243637"/>
            <a:ext cx="874712"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ПрИС 2</a:t>
            </a:r>
            <a:endParaRPr/>
          </a:p>
        </p:txBody>
      </p:sp>
      <p:sp>
        <p:nvSpPr>
          <p:cNvPr id="1233" name="Google Shape;1233;p100"/>
          <p:cNvSpPr txBox="1"/>
          <p:nvPr/>
        </p:nvSpPr>
        <p:spPr>
          <a:xfrm>
            <a:off x="1476375" y="6248400"/>
            <a:ext cx="6624637"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Язык UML</a:t>
            </a:r>
            <a:endParaRPr/>
          </a:p>
        </p:txBody>
      </p:sp>
      <p:sp>
        <p:nvSpPr>
          <p:cNvPr id="1234" name="Google Shape;1234;p100"/>
          <p:cNvSpPr txBox="1"/>
          <p:nvPr/>
        </p:nvSpPr>
        <p:spPr>
          <a:xfrm>
            <a:off x="8172450" y="6243637"/>
            <a:ext cx="51435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Garamond"/>
              <a:buNone/>
            </a:pPr>
            <a:fld id="{00000000-1234-1234-1234-123412341234}" type="slidenum">
              <a:rPr b="0" i="0" lang="en-US" sz="1200" u="none">
                <a:solidFill>
                  <a:schemeClr val="dk1"/>
                </a:solidFill>
                <a:latin typeface="Garamond"/>
                <a:ea typeface="Garamond"/>
                <a:cs typeface="Garamond"/>
                <a:sym typeface="Garamond"/>
              </a:rPr>
              <a:t>‹#›</a:t>
            </a:fld>
            <a:endParaRPr/>
          </a:p>
        </p:txBody>
      </p:sp>
      <p:sp>
        <p:nvSpPr>
          <p:cNvPr id="1235" name="Google Shape;1235;p100"/>
          <p:cNvSpPr txBox="1"/>
          <p:nvPr>
            <p:ph type="title"/>
          </p:nvPr>
        </p:nvSpPr>
        <p:spPr>
          <a:xfrm>
            <a:off x="457200" y="277812"/>
            <a:ext cx="8229600" cy="14954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3000"/>
              <a:buFont typeface="Arial"/>
              <a:buNone/>
            </a:pPr>
            <a:r>
              <a:rPr b="1" i="0" lang="en-US" sz="3000" u="none">
                <a:solidFill>
                  <a:schemeClr val="dk2"/>
                </a:solidFill>
                <a:latin typeface="Arial"/>
                <a:ea typeface="Arial"/>
                <a:cs typeface="Arial"/>
                <a:sym typeface="Arial"/>
              </a:rPr>
              <a:t>Диаграмма последовательности: определение</a:t>
            </a:r>
            <a:endParaRPr/>
          </a:p>
        </p:txBody>
      </p:sp>
      <p:sp>
        <p:nvSpPr>
          <p:cNvPr id="1236" name="Google Shape;1236;p100"/>
          <p:cNvSpPr txBox="1"/>
          <p:nvPr>
            <p:ph idx="1" type="body"/>
          </p:nvPr>
        </p:nvSpPr>
        <p:spPr>
          <a:xfrm>
            <a:off x="457200" y="1600200"/>
            <a:ext cx="8229600" cy="4530725"/>
          </a:xfrm>
          <a:prstGeom prst="rect">
            <a:avLst/>
          </a:prstGeom>
          <a:noFill/>
          <a:ln>
            <a:noFill/>
          </a:ln>
        </p:spPr>
        <p:txBody>
          <a:bodyPr anchorCtr="0" anchor="t" bIns="45700" lIns="91425" spcFirstLastPara="1" rIns="91425" wrap="square" tIns="45700">
            <a:noAutofit/>
          </a:bodyPr>
          <a:lstStyle/>
          <a:p>
            <a:pPr indent="-219075" lvl="0" marL="342900" rtl="0" algn="l">
              <a:lnSpc>
                <a:spcPct val="100000"/>
              </a:lnSpc>
              <a:spcBef>
                <a:spcPts val="0"/>
              </a:spcBef>
              <a:spcAft>
                <a:spcPts val="0"/>
              </a:spcAft>
              <a:buClr>
                <a:schemeClr val="accent1"/>
              </a:buClr>
              <a:buSzPts val="1950"/>
              <a:buFont typeface="Noto Sans Symbols"/>
              <a:buNone/>
            </a:pPr>
            <a:r>
              <a:t/>
            </a:r>
            <a:endParaRPr b="0" i="0" sz="3000" u="none">
              <a:solidFill>
                <a:schemeClr val="dk1"/>
              </a:solidFill>
              <a:latin typeface="Arial"/>
              <a:ea typeface="Arial"/>
              <a:cs typeface="Arial"/>
              <a:sym typeface="Arial"/>
            </a:endParaRPr>
          </a:p>
          <a:p>
            <a:pPr indent="-342900" lvl="0" marL="342900" rtl="0" algn="l">
              <a:lnSpc>
                <a:spcPct val="100000"/>
              </a:lnSpc>
              <a:spcBef>
                <a:spcPts val="600"/>
              </a:spcBef>
              <a:spcAft>
                <a:spcPts val="0"/>
              </a:spcAft>
              <a:buClr>
                <a:schemeClr val="accent1"/>
              </a:buClr>
              <a:buSzPts val="1950"/>
              <a:buFont typeface="Noto Sans Symbols"/>
              <a:buChar char="■"/>
            </a:pPr>
            <a:r>
              <a:rPr b="0" i="0" lang="en-US" sz="3000" u="none">
                <a:solidFill>
                  <a:schemeClr val="dk1"/>
                </a:solidFill>
                <a:latin typeface="Arial"/>
                <a:ea typeface="Arial"/>
                <a:cs typeface="Arial"/>
                <a:sym typeface="Arial"/>
              </a:rPr>
              <a:t>Диаграмма последовательности используется для представления временных особенностей передачи и приема сообщений между объектами</a:t>
            </a:r>
            <a:endParaRPr/>
          </a:p>
        </p:txBody>
      </p:sp>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40" name="Shape 1240"/>
        <p:cNvGrpSpPr/>
        <p:nvPr/>
      </p:nvGrpSpPr>
      <p:grpSpPr>
        <a:xfrm>
          <a:off x="0" y="0"/>
          <a:ext cx="0" cy="0"/>
          <a:chOff x="0" y="0"/>
          <a:chExt cx="0" cy="0"/>
        </a:xfrm>
      </p:grpSpPr>
      <p:sp>
        <p:nvSpPr>
          <p:cNvPr id="1241" name="Google Shape;1241;p101"/>
          <p:cNvSpPr txBox="1"/>
          <p:nvPr/>
        </p:nvSpPr>
        <p:spPr>
          <a:xfrm>
            <a:off x="457200" y="6243637"/>
            <a:ext cx="874712"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ПрИС 2</a:t>
            </a:r>
            <a:endParaRPr/>
          </a:p>
        </p:txBody>
      </p:sp>
      <p:sp>
        <p:nvSpPr>
          <p:cNvPr id="1242" name="Google Shape;1242;p101"/>
          <p:cNvSpPr txBox="1"/>
          <p:nvPr/>
        </p:nvSpPr>
        <p:spPr>
          <a:xfrm>
            <a:off x="1476375" y="6248400"/>
            <a:ext cx="6624637"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Язык UML</a:t>
            </a:r>
            <a:endParaRPr/>
          </a:p>
        </p:txBody>
      </p:sp>
      <p:sp>
        <p:nvSpPr>
          <p:cNvPr id="1243" name="Google Shape;1243;p101"/>
          <p:cNvSpPr txBox="1"/>
          <p:nvPr/>
        </p:nvSpPr>
        <p:spPr>
          <a:xfrm>
            <a:off x="8172450" y="6243637"/>
            <a:ext cx="51435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Garamond"/>
              <a:buNone/>
            </a:pPr>
            <a:fld id="{00000000-1234-1234-1234-123412341234}" type="slidenum">
              <a:rPr b="0" i="0" lang="en-US" sz="1200" u="none">
                <a:solidFill>
                  <a:schemeClr val="dk1"/>
                </a:solidFill>
                <a:latin typeface="Garamond"/>
                <a:ea typeface="Garamond"/>
                <a:cs typeface="Garamond"/>
                <a:sym typeface="Garamond"/>
              </a:rPr>
              <a:t>‹#›</a:t>
            </a:fld>
            <a:endParaRPr/>
          </a:p>
        </p:txBody>
      </p:sp>
      <p:sp>
        <p:nvSpPr>
          <p:cNvPr id="1244" name="Google Shape;1244;p101"/>
          <p:cNvSpPr txBox="1"/>
          <p:nvPr>
            <p:ph idx="1" type="body"/>
          </p:nvPr>
        </p:nvSpPr>
        <p:spPr>
          <a:xfrm>
            <a:off x="4284662" y="1600200"/>
            <a:ext cx="4402137" cy="4530725"/>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SzPts val="1950"/>
              <a:buNone/>
            </a:pPr>
            <a:r>
              <a:rPr b="1" i="0" lang="en-US" sz="3000" u="none">
                <a:solidFill>
                  <a:schemeClr val="dk1"/>
                </a:solidFill>
                <a:latin typeface="Arial"/>
                <a:ea typeface="Arial"/>
                <a:cs typeface="Arial"/>
                <a:sym typeface="Arial"/>
              </a:rPr>
              <a:t>Элементы</a:t>
            </a:r>
            <a:endParaRPr/>
          </a:p>
          <a:p>
            <a:pPr indent="-325436" lvl="1" marL="669925" rtl="0" algn="l">
              <a:lnSpc>
                <a:spcPct val="100000"/>
              </a:lnSpc>
              <a:spcBef>
                <a:spcPts val="520"/>
              </a:spcBef>
              <a:spcAft>
                <a:spcPts val="0"/>
              </a:spcAft>
              <a:buClr>
                <a:schemeClr val="accent2"/>
              </a:buClr>
              <a:buSzPts val="1560"/>
              <a:buFont typeface="Noto Sans Symbols"/>
              <a:buChar char="❑"/>
            </a:pPr>
            <a:r>
              <a:rPr b="0" i="0" lang="en-US" sz="2600" u="none">
                <a:solidFill>
                  <a:schemeClr val="dk1"/>
                </a:solidFill>
                <a:latin typeface="Arial"/>
                <a:ea typeface="Arial"/>
                <a:cs typeface="Arial"/>
                <a:sym typeface="Arial"/>
              </a:rPr>
              <a:t>Объект</a:t>
            </a:r>
            <a:endParaRPr/>
          </a:p>
          <a:p>
            <a:pPr indent="-325436" lvl="1" marL="669925" rtl="0" algn="l">
              <a:lnSpc>
                <a:spcPct val="100000"/>
              </a:lnSpc>
              <a:spcBef>
                <a:spcPts val="520"/>
              </a:spcBef>
              <a:spcAft>
                <a:spcPts val="0"/>
              </a:spcAft>
              <a:buClr>
                <a:schemeClr val="accent2"/>
              </a:buClr>
              <a:buSzPts val="1560"/>
              <a:buFont typeface="Noto Sans Symbols"/>
              <a:buChar char="❑"/>
            </a:pPr>
            <a:r>
              <a:rPr b="0" i="0" lang="en-US" sz="2600" u="none">
                <a:solidFill>
                  <a:schemeClr val="dk1"/>
                </a:solidFill>
                <a:latin typeface="Arial"/>
                <a:ea typeface="Arial"/>
                <a:cs typeface="Arial"/>
                <a:sym typeface="Arial"/>
              </a:rPr>
              <a:t>Линия жизни</a:t>
            </a:r>
            <a:endParaRPr/>
          </a:p>
          <a:p>
            <a:pPr indent="-325436" lvl="1" marL="669925" rtl="0" algn="l">
              <a:lnSpc>
                <a:spcPct val="100000"/>
              </a:lnSpc>
              <a:spcBef>
                <a:spcPts val="520"/>
              </a:spcBef>
              <a:spcAft>
                <a:spcPts val="0"/>
              </a:spcAft>
              <a:buClr>
                <a:schemeClr val="accent2"/>
              </a:buClr>
              <a:buSzPts val="1560"/>
              <a:buFont typeface="Noto Sans Symbols"/>
              <a:buChar char="❑"/>
            </a:pPr>
            <a:r>
              <a:rPr b="0" i="0" lang="en-US" sz="2600" u="none">
                <a:solidFill>
                  <a:schemeClr val="dk1"/>
                </a:solidFill>
                <a:latin typeface="Arial"/>
                <a:ea typeface="Arial"/>
                <a:cs typeface="Arial"/>
                <a:sym typeface="Arial"/>
              </a:rPr>
              <a:t>Фокус управления</a:t>
            </a:r>
            <a:endParaRPr/>
          </a:p>
          <a:p>
            <a:pPr indent="-325436" lvl="1" marL="669925" rtl="0" algn="l">
              <a:lnSpc>
                <a:spcPct val="100000"/>
              </a:lnSpc>
              <a:spcBef>
                <a:spcPts val="520"/>
              </a:spcBef>
              <a:spcAft>
                <a:spcPts val="0"/>
              </a:spcAft>
              <a:buClr>
                <a:schemeClr val="accent2"/>
              </a:buClr>
              <a:buSzPts val="1560"/>
              <a:buFont typeface="Noto Sans Symbols"/>
              <a:buChar char="❑"/>
            </a:pPr>
            <a:r>
              <a:rPr b="0" i="0" lang="en-US" sz="2600" u="none">
                <a:solidFill>
                  <a:schemeClr val="dk1"/>
                </a:solidFill>
                <a:latin typeface="Arial"/>
                <a:ea typeface="Arial"/>
                <a:cs typeface="Arial"/>
                <a:sym typeface="Arial"/>
              </a:rPr>
              <a:t>Сообщение</a:t>
            </a:r>
            <a:endParaRPr/>
          </a:p>
          <a:p>
            <a:pPr indent="-325436" lvl="1" marL="669925" rtl="0" algn="l">
              <a:lnSpc>
                <a:spcPct val="100000"/>
              </a:lnSpc>
              <a:spcBef>
                <a:spcPts val="520"/>
              </a:spcBef>
              <a:spcAft>
                <a:spcPts val="0"/>
              </a:spcAft>
              <a:buClr>
                <a:schemeClr val="accent2"/>
              </a:buClr>
              <a:buSzPts val="1560"/>
              <a:buFont typeface="Noto Sans Symbols"/>
              <a:buChar char="❑"/>
            </a:pPr>
            <a:r>
              <a:rPr b="0" i="0" lang="en-US" sz="2600" u="none">
                <a:solidFill>
                  <a:schemeClr val="dk1"/>
                </a:solidFill>
                <a:latin typeface="Arial"/>
                <a:ea typeface="Arial"/>
                <a:cs typeface="Arial"/>
                <a:sym typeface="Arial"/>
              </a:rPr>
              <a:t>Уничтожение объекта</a:t>
            </a:r>
            <a:endParaRPr/>
          </a:p>
          <a:p>
            <a:pPr indent="-235584" lvl="0" marL="342900" rtl="0" algn="l">
              <a:spcBef>
                <a:spcPts val="520"/>
              </a:spcBef>
              <a:spcAft>
                <a:spcPts val="0"/>
              </a:spcAft>
              <a:buSzPts val="1690"/>
              <a:buNone/>
            </a:pPr>
            <a:r>
              <a:t/>
            </a:r>
            <a:endParaRPr b="0" i="0" sz="2600" u="none">
              <a:solidFill>
                <a:schemeClr val="dk1"/>
              </a:solidFill>
              <a:latin typeface="Arial"/>
              <a:ea typeface="Arial"/>
              <a:cs typeface="Arial"/>
              <a:sym typeface="Arial"/>
            </a:endParaRPr>
          </a:p>
        </p:txBody>
      </p:sp>
      <p:sp>
        <p:nvSpPr>
          <p:cNvPr id="1245" name="Google Shape;1245;p101"/>
          <p:cNvSpPr txBox="1"/>
          <p:nvPr>
            <p:ph type="title"/>
          </p:nvPr>
        </p:nvSpPr>
        <p:spPr>
          <a:xfrm>
            <a:off x="457200" y="277812"/>
            <a:ext cx="8229600" cy="14224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3000"/>
              <a:buFont typeface="Arial"/>
              <a:buNone/>
            </a:pPr>
            <a:r>
              <a:rPr b="1" i="0" lang="en-US" sz="3000" u="none">
                <a:solidFill>
                  <a:schemeClr val="dk2"/>
                </a:solidFill>
                <a:latin typeface="Arial"/>
                <a:ea typeface="Arial"/>
                <a:cs typeface="Arial"/>
                <a:sym typeface="Arial"/>
              </a:rPr>
              <a:t>Диаграмма последовательности: элементы</a:t>
            </a:r>
            <a:endParaRPr/>
          </a:p>
        </p:txBody>
      </p:sp>
      <p:sp>
        <p:nvSpPr>
          <p:cNvPr id="1246" name="Google Shape;1246;p101"/>
          <p:cNvSpPr txBox="1"/>
          <p:nvPr/>
        </p:nvSpPr>
        <p:spPr>
          <a:xfrm>
            <a:off x="611187" y="1989137"/>
            <a:ext cx="2520950" cy="1008062"/>
          </a:xfrm>
          <a:prstGeom prst="rect">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200"/>
              <a:buFont typeface="Arial"/>
              <a:buNone/>
            </a:pPr>
            <a:r>
              <a:rPr b="0" i="0" lang="en-US" sz="2200" u="sng">
                <a:solidFill>
                  <a:schemeClr val="dk1"/>
                </a:solidFill>
                <a:latin typeface="Arial"/>
                <a:ea typeface="Arial"/>
                <a:cs typeface="Arial"/>
                <a:sym typeface="Arial"/>
              </a:rPr>
              <a:t>Имя объекта:</a:t>
            </a:r>
            <a:endParaRPr/>
          </a:p>
          <a:p>
            <a:pPr indent="0" lvl="0" marL="0" marR="0" rtl="0" algn="ctr">
              <a:lnSpc>
                <a:spcPct val="100000"/>
              </a:lnSpc>
              <a:spcBef>
                <a:spcPts val="0"/>
              </a:spcBef>
              <a:spcAft>
                <a:spcPts val="0"/>
              </a:spcAft>
              <a:buClr>
                <a:schemeClr val="dk1"/>
              </a:buClr>
              <a:buSzPts val="2200"/>
              <a:buFont typeface="Arial"/>
              <a:buNone/>
            </a:pPr>
            <a:r>
              <a:rPr b="0" i="0" lang="en-US" sz="2200" u="sng">
                <a:solidFill>
                  <a:schemeClr val="dk1"/>
                </a:solidFill>
                <a:latin typeface="Arial"/>
                <a:ea typeface="Arial"/>
                <a:cs typeface="Arial"/>
                <a:sym typeface="Arial"/>
              </a:rPr>
              <a:t>Имя класса</a:t>
            </a:r>
            <a:endParaRPr/>
          </a:p>
        </p:txBody>
      </p:sp>
      <p:cxnSp>
        <p:nvCxnSpPr>
          <p:cNvPr id="1247" name="Google Shape;1247;p101"/>
          <p:cNvCxnSpPr/>
          <p:nvPr/>
        </p:nvCxnSpPr>
        <p:spPr>
          <a:xfrm>
            <a:off x="1908175" y="2997200"/>
            <a:ext cx="0" cy="2663825"/>
          </a:xfrm>
          <a:prstGeom prst="straightConnector1">
            <a:avLst/>
          </a:prstGeom>
          <a:noFill/>
          <a:ln cap="flat" cmpd="sng" w="38100">
            <a:solidFill>
              <a:schemeClr val="dk1"/>
            </a:solidFill>
            <a:prstDash val="solid"/>
            <a:miter lim="800000"/>
            <a:headEnd len="med" w="med" type="none"/>
            <a:tailEnd len="med" w="med" type="none"/>
          </a:ln>
        </p:spPr>
      </p:cxnSp>
      <p:sp>
        <p:nvSpPr>
          <p:cNvPr id="1248" name="Google Shape;1248;p101"/>
          <p:cNvSpPr txBox="1"/>
          <p:nvPr/>
        </p:nvSpPr>
        <p:spPr>
          <a:xfrm>
            <a:off x="1692275" y="3500437"/>
            <a:ext cx="431800" cy="1512887"/>
          </a:xfrm>
          <a:prstGeom prst="rect">
            <a:avLst/>
          </a:prstGeom>
          <a:solidFill>
            <a:schemeClr val="lt1"/>
          </a:solid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cxnSp>
        <p:nvCxnSpPr>
          <p:cNvPr id="1249" name="Google Shape;1249;p101"/>
          <p:cNvCxnSpPr/>
          <p:nvPr/>
        </p:nvCxnSpPr>
        <p:spPr>
          <a:xfrm flipH="1">
            <a:off x="1763712" y="5589587"/>
            <a:ext cx="287337" cy="287337"/>
          </a:xfrm>
          <a:prstGeom prst="straightConnector1">
            <a:avLst/>
          </a:prstGeom>
          <a:noFill/>
          <a:ln cap="flat" cmpd="sng" w="38100">
            <a:solidFill>
              <a:schemeClr val="dk1"/>
            </a:solidFill>
            <a:prstDash val="solid"/>
            <a:miter lim="800000"/>
            <a:headEnd len="med" w="med" type="none"/>
            <a:tailEnd len="med" w="med" type="none"/>
          </a:ln>
        </p:spPr>
      </p:cxnSp>
      <p:cxnSp>
        <p:nvCxnSpPr>
          <p:cNvPr id="1250" name="Google Shape;1250;p101"/>
          <p:cNvCxnSpPr/>
          <p:nvPr/>
        </p:nvCxnSpPr>
        <p:spPr>
          <a:xfrm>
            <a:off x="1763712" y="5589587"/>
            <a:ext cx="287337" cy="287337"/>
          </a:xfrm>
          <a:prstGeom prst="straightConnector1">
            <a:avLst/>
          </a:prstGeom>
          <a:noFill/>
          <a:ln cap="flat" cmpd="sng" w="38100">
            <a:solidFill>
              <a:schemeClr val="dk1"/>
            </a:solidFill>
            <a:prstDash val="solid"/>
            <a:miter lim="800000"/>
            <a:headEnd len="med" w="med" type="none"/>
            <a:tailEnd len="med" w="med" type="none"/>
          </a:ln>
        </p:spPr>
      </p:cxnSp>
      <p:cxnSp>
        <p:nvCxnSpPr>
          <p:cNvPr id="1251" name="Google Shape;1251;p101"/>
          <p:cNvCxnSpPr/>
          <p:nvPr/>
        </p:nvCxnSpPr>
        <p:spPr>
          <a:xfrm>
            <a:off x="2124075" y="4724400"/>
            <a:ext cx="1079500" cy="0"/>
          </a:xfrm>
          <a:prstGeom prst="straightConnector1">
            <a:avLst/>
          </a:prstGeom>
          <a:noFill/>
          <a:ln cap="flat" cmpd="sng" w="38100">
            <a:solidFill>
              <a:schemeClr val="dk1"/>
            </a:solidFill>
            <a:prstDash val="solid"/>
            <a:miter lim="800000"/>
            <a:headEnd len="med" w="med" type="none"/>
            <a:tailEnd len="lg" w="lg" type="triangl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4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4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4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5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4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5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56" name="Shape 1256"/>
        <p:cNvGrpSpPr/>
        <p:nvPr/>
      </p:nvGrpSpPr>
      <p:grpSpPr>
        <a:xfrm>
          <a:off x="0" y="0"/>
          <a:ext cx="0" cy="0"/>
          <a:chOff x="0" y="0"/>
          <a:chExt cx="0" cy="0"/>
        </a:xfrm>
      </p:grpSpPr>
      <p:sp>
        <p:nvSpPr>
          <p:cNvPr id="1257" name="Google Shape;1257;p102"/>
          <p:cNvSpPr txBox="1"/>
          <p:nvPr/>
        </p:nvSpPr>
        <p:spPr>
          <a:xfrm>
            <a:off x="457200" y="6243637"/>
            <a:ext cx="874712"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ПрИС 2</a:t>
            </a:r>
            <a:endParaRPr/>
          </a:p>
        </p:txBody>
      </p:sp>
      <p:sp>
        <p:nvSpPr>
          <p:cNvPr id="1258" name="Google Shape;1258;p102"/>
          <p:cNvSpPr txBox="1"/>
          <p:nvPr/>
        </p:nvSpPr>
        <p:spPr>
          <a:xfrm>
            <a:off x="1476375" y="6248400"/>
            <a:ext cx="6624637"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Язык UML</a:t>
            </a:r>
            <a:endParaRPr/>
          </a:p>
        </p:txBody>
      </p:sp>
      <p:sp>
        <p:nvSpPr>
          <p:cNvPr id="1259" name="Google Shape;1259;p102"/>
          <p:cNvSpPr txBox="1"/>
          <p:nvPr/>
        </p:nvSpPr>
        <p:spPr>
          <a:xfrm>
            <a:off x="8172450" y="6243637"/>
            <a:ext cx="51435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Garamond"/>
              <a:buNone/>
            </a:pPr>
            <a:fld id="{00000000-1234-1234-1234-123412341234}" type="slidenum">
              <a:rPr b="0" i="0" lang="en-US" sz="1200" u="none">
                <a:solidFill>
                  <a:schemeClr val="dk1"/>
                </a:solidFill>
                <a:latin typeface="Garamond"/>
                <a:ea typeface="Garamond"/>
                <a:cs typeface="Garamond"/>
                <a:sym typeface="Garamond"/>
              </a:rPr>
              <a:t>‹#›</a:t>
            </a:fld>
            <a:endParaRPr/>
          </a:p>
        </p:txBody>
      </p:sp>
      <p:sp>
        <p:nvSpPr>
          <p:cNvPr id="1260" name="Google Shape;1260;p102"/>
          <p:cNvSpPr txBox="1"/>
          <p:nvPr>
            <p:ph type="title"/>
          </p:nvPr>
        </p:nvSpPr>
        <p:spPr>
          <a:xfrm>
            <a:off x="457200" y="277812"/>
            <a:ext cx="8229600" cy="14954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3000"/>
              <a:buFont typeface="Arial"/>
              <a:buNone/>
            </a:pPr>
            <a:r>
              <a:rPr b="1" i="0" lang="en-US" sz="3000" u="none">
                <a:solidFill>
                  <a:schemeClr val="dk2"/>
                </a:solidFill>
                <a:latin typeface="Arial"/>
                <a:ea typeface="Arial"/>
                <a:cs typeface="Arial"/>
                <a:sym typeface="Arial"/>
              </a:rPr>
              <a:t>Диаграмма последовательности: элементы</a:t>
            </a:r>
            <a:endParaRPr/>
          </a:p>
        </p:txBody>
      </p:sp>
      <p:sp>
        <p:nvSpPr>
          <p:cNvPr id="1261" name="Google Shape;1261;p102"/>
          <p:cNvSpPr txBox="1"/>
          <p:nvPr/>
        </p:nvSpPr>
        <p:spPr>
          <a:xfrm>
            <a:off x="2195512" y="1989137"/>
            <a:ext cx="1873250" cy="1008062"/>
          </a:xfrm>
          <a:prstGeom prst="rect">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200"/>
              <a:buFont typeface="Arial"/>
              <a:buNone/>
            </a:pPr>
            <a:r>
              <a:rPr b="0" i="0" lang="en-US" sz="2200" u="sng">
                <a:solidFill>
                  <a:schemeClr val="dk1"/>
                </a:solidFill>
                <a:latin typeface="Arial"/>
                <a:ea typeface="Arial"/>
                <a:cs typeface="Arial"/>
                <a:sym typeface="Arial"/>
              </a:rPr>
              <a:t>Объект 1:</a:t>
            </a:r>
            <a:endParaRPr/>
          </a:p>
          <a:p>
            <a:pPr indent="0" lvl="0" marL="0" marR="0" rtl="0" algn="ctr">
              <a:lnSpc>
                <a:spcPct val="100000"/>
              </a:lnSpc>
              <a:spcBef>
                <a:spcPts val="0"/>
              </a:spcBef>
              <a:spcAft>
                <a:spcPts val="0"/>
              </a:spcAft>
              <a:buClr>
                <a:schemeClr val="dk1"/>
              </a:buClr>
              <a:buSzPts val="2200"/>
              <a:buFont typeface="Arial"/>
              <a:buNone/>
            </a:pPr>
            <a:r>
              <a:rPr b="0" i="0" lang="en-US" sz="2200" u="sng">
                <a:solidFill>
                  <a:schemeClr val="dk1"/>
                </a:solidFill>
                <a:latin typeface="Arial"/>
                <a:ea typeface="Arial"/>
                <a:cs typeface="Arial"/>
                <a:sym typeface="Arial"/>
              </a:rPr>
              <a:t>Класс 1</a:t>
            </a:r>
            <a:endParaRPr/>
          </a:p>
        </p:txBody>
      </p:sp>
      <p:cxnSp>
        <p:nvCxnSpPr>
          <p:cNvPr id="1262" name="Google Shape;1262;p102"/>
          <p:cNvCxnSpPr/>
          <p:nvPr/>
        </p:nvCxnSpPr>
        <p:spPr>
          <a:xfrm>
            <a:off x="3060700" y="2997200"/>
            <a:ext cx="0" cy="3024187"/>
          </a:xfrm>
          <a:prstGeom prst="straightConnector1">
            <a:avLst/>
          </a:prstGeom>
          <a:noFill/>
          <a:ln cap="flat" cmpd="sng" w="38100">
            <a:solidFill>
              <a:schemeClr val="dk1"/>
            </a:solidFill>
            <a:prstDash val="solid"/>
            <a:miter lim="800000"/>
            <a:headEnd len="med" w="med" type="none"/>
            <a:tailEnd len="med" w="med" type="none"/>
          </a:ln>
        </p:spPr>
      </p:cxnSp>
      <p:sp>
        <p:nvSpPr>
          <p:cNvPr id="1263" name="Google Shape;1263;p102"/>
          <p:cNvSpPr txBox="1"/>
          <p:nvPr/>
        </p:nvSpPr>
        <p:spPr>
          <a:xfrm>
            <a:off x="2989262" y="3284537"/>
            <a:ext cx="184150" cy="504825"/>
          </a:xfrm>
          <a:prstGeom prst="rect">
            <a:avLst/>
          </a:prstGeom>
          <a:solidFill>
            <a:schemeClr val="lt1"/>
          </a:solid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cxnSp>
        <p:nvCxnSpPr>
          <p:cNvPr id="1264" name="Google Shape;1264;p102"/>
          <p:cNvCxnSpPr/>
          <p:nvPr/>
        </p:nvCxnSpPr>
        <p:spPr>
          <a:xfrm>
            <a:off x="3203575" y="3573462"/>
            <a:ext cx="1873250" cy="0"/>
          </a:xfrm>
          <a:prstGeom prst="straightConnector1">
            <a:avLst/>
          </a:prstGeom>
          <a:noFill/>
          <a:ln cap="flat" cmpd="sng" w="38100">
            <a:solidFill>
              <a:schemeClr val="dk1"/>
            </a:solidFill>
            <a:prstDash val="solid"/>
            <a:miter lim="800000"/>
            <a:headEnd len="med" w="med" type="none"/>
            <a:tailEnd len="lg" w="lg" type="triangle"/>
          </a:ln>
        </p:spPr>
      </p:cxnSp>
      <p:sp>
        <p:nvSpPr>
          <p:cNvPr id="1265" name="Google Shape;1265;p102"/>
          <p:cNvSpPr txBox="1"/>
          <p:nvPr/>
        </p:nvSpPr>
        <p:spPr>
          <a:xfrm>
            <a:off x="4429125" y="1989137"/>
            <a:ext cx="1728787" cy="1008062"/>
          </a:xfrm>
          <a:prstGeom prst="rect">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200"/>
              <a:buFont typeface="Arial"/>
              <a:buNone/>
            </a:pPr>
            <a:r>
              <a:rPr b="0" i="0" lang="en-US" sz="2200" u="sng">
                <a:solidFill>
                  <a:schemeClr val="dk1"/>
                </a:solidFill>
                <a:latin typeface="Arial"/>
                <a:ea typeface="Arial"/>
                <a:cs typeface="Arial"/>
                <a:sym typeface="Arial"/>
              </a:rPr>
              <a:t>Объект2:</a:t>
            </a:r>
            <a:endParaRPr/>
          </a:p>
          <a:p>
            <a:pPr indent="0" lvl="0" marL="0" marR="0" rtl="0" algn="ctr">
              <a:lnSpc>
                <a:spcPct val="100000"/>
              </a:lnSpc>
              <a:spcBef>
                <a:spcPts val="0"/>
              </a:spcBef>
              <a:spcAft>
                <a:spcPts val="0"/>
              </a:spcAft>
              <a:buClr>
                <a:schemeClr val="dk1"/>
              </a:buClr>
              <a:buSzPts val="2200"/>
              <a:buFont typeface="Arial"/>
              <a:buNone/>
            </a:pPr>
            <a:r>
              <a:rPr b="0" i="0" lang="en-US" sz="2200" u="sng">
                <a:solidFill>
                  <a:schemeClr val="dk1"/>
                </a:solidFill>
                <a:latin typeface="Arial"/>
                <a:ea typeface="Arial"/>
                <a:cs typeface="Arial"/>
                <a:sym typeface="Arial"/>
              </a:rPr>
              <a:t>Класс2</a:t>
            </a:r>
            <a:endParaRPr/>
          </a:p>
        </p:txBody>
      </p:sp>
      <p:cxnSp>
        <p:nvCxnSpPr>
          <p:cNvPr id="1266" name="Google Shape;1266;p102"/>
          <p:cNvCxnSpPr/>
          <p:nvPr/>
        </p:nvCxnSpPr>
        <p:spPr>
          <a:xfrm>
            <a:off x="5221287" y="2997200"/>
            <a:ext cx="0" cy="3024187"/>
          </a:xfrm>
          <a:prstGeom prst="straightConnector1">
            <a:avLst/>
          </a:prstGeom>
          <a:noFill/>
          <a:ln cap="flat" cmpd="sng" w="38100">
            <a:solidFill>
              <a:schemeClr val="dk1"/>
            </a:solidFill>
            <a:prstDash val="solid"/>
            <a:miter lim="800000"/>
            <a:headEnd len="med" w="med" type="none"/>
            <a:tailEnd len="med" w="med" type="none"/>
          </a:ln>
        </p:spPr>
      </p:cxnSp>
      <p:sp>
        <p:nvSpPr>
          <p:cNvPr id="1267" name="Google Shape;1267;p102"/>
          <p:cNvSpPr txBox="1"/>
          <p:nvPr/>
        </p:nvSpPr>
        <p:spPr>
          <a:xfrm>
            <a:off x="5124450" y="3500437"/>
            <a:ext cx="184150" cy="504825"/>
          </a:xfrm>
          <a:prstGeom prst="rect">
            <a:avLst/>
          </a:prstGeom>
          <a:solidFill>
            <a:schemeClr val="lt1"/>
          </a:solid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cxnSp>
        <p:nvCxnSpPr>
          <p:cNvPr id="1268" name="Google Shape;1268;p102"/>
          <p:cNvCxnSpPr/>
          <p:nvPr/>
        </p:nvCxnSpPr>
        <p:spPr>
          <a:xfrm flipH="1">
            <a:off x="7485062" y="4870450"/>
            <a:ext cx="287337" cy="287337"/>
          </a:xfrm>
          <a:prstGeom prst="straightConnector1">
            <a:avLst/>
          </a:prstGeom>
          <a:noFill/>
          <a:ln cap="flat" cmpd="sng" w="38100">
            <a:solidFill>
              <a:schemeClr val="dk1"/>
            </a:solidFill>
            <a:prstDash val="solid"/>
            <a:miter lim="800000"/>
            <a:headEnd len="med" w="med" type="none"/>
            <a:tailEnd len="med" w="med" type="none"/>
          </a:ln>
        </p:spPr>
      </p:cxnSp>
      <p:cxnSp>
        <p:nvCxnSpPr>
          <p:cNvPr id="1269" name="Google Shape;1269;p102"/>
          <p:cNvCxnSpPr/>
          <p:nvPr/>
        </p:nvCxnSpPr>
        <p:spPr>
          <a:xfrm>
            <a:off x="7485062" y="4870450"/>
            <a:ext cx="287337" cy="287337"/>
          </a:xfrm>
          <a:prstGeom prst="straightConnector1">
            <a:avLst/>
          </a:prstGeom>
          <a:noFill/>
          <a:ln cap="flat" cmpd="sng" w="38100">
            <a:solidFill>
              <a:schemeClr val="dk1"/>
            </a:solidFill>
            <a:prstDash val="solid"/>
            <a:miter lim="800000"/>
            <a:headEnd len="med" w="med" type="none"/>
            <a:tailEnd len="med" w="med" type="none"/>
          </a:ln>
        </p:spPr>
      </p:cxnSp>
      <p:cxnSp>
        <p:nvCxnSpPr>
          <p:cNvPr id="1270" name="Google Shape;1270;p102"/>
          <p:cNvCxnSpPr/>
          <p:nvPr/>
        </p:nvCxnSpPr>
        <p:spPr>
          <a:xfrm>
            <a:off x="5364162" y="3716337"/>
            <a:ext cx="1368425" cy="0"/>
          </a:xfrm>
          <a:prstGeom prst="straightConnector1">
            <a:avLst/>
          </a:prstGeom>
          <a:noFill/>
          <a:ln cap="flat" cmpd="sng" w="38100">
            <a:solidFill>
              <a:schemeClr val="dk1"/>
            </a:solidFill>
            <a:prstDash val="solid"/>
            <a:miter lim="800000"/>
            <a:headEnd len="med" w="med" type="none"/>
            <a:tailEnd len="lg" w="lg" type="triangle"/>
          </a:ln>
        </p:spPr>
      </p:cxnSp>
      <p:sp>
        <p:nvSpPr>
          <p:cNvPr id="1271" name="Google Shape;1271;p102"/>
          <p:cNvSpPr txBox="1"/>
          <p:nvPr/>
        </p:nvSpPr>
        <p:spPr>
          <a:xfrm>
            <a:off x="830262" y="2924175"/>
            <a:ext cx="214312" cy="3097212"/>
          </a:xfrm>
          <a:prstGeom prst="rect">
            <a:avLst/>
          </a:prstGeom>
          <a:solidFill>
            <a:schemeClr val="lt1"/>
          </a:solid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cxnSp>
        <p:nvCxnSpPr>
          <p:cNvPr id="1272" name="Google Shape;1272;p102"/>
          <p:cNvCxnSpPr/>
          <p:nvPr/>
        </p:nvCxnSpPr>
        <p:spPr>
          <a:xfrm>
            <a:off x="1044575" y="3357562"/>
            <a:ext cx="1943100" cy="0"/>
          </a:xfrm>
          <a:prstGeom prst="straightConnector1">
            <a:avLst/>
          </a:prstGeom>
          <a:noFill/>
          <a:ln cap="flat" cmpd="sng" w="38100">
            <a:solidFill>
              <a:schemeClr val="dk1"/>
            </a:solidFill>
            <a:prstDash val="solid"/>
            <a:miter lim="800000"/>
            <a:headEnd len="med" w="med" type="none"/>
            <a:tailEnd len="lg" w="lg" type="triangle"/>
          </a:ln>
        </p:spPr>
      </p:cxnSp>
      <p:pic>
        <p:nvPicPr>
          <p:cNvPr descr="gl/gl4.files/gl4-2.jpg" id="1273" name="Google Shape;1273;p102"/>
          <p:cNvPicPr preferRelativeResize="0"/>
          <p:nvPr>
            <p:ph idx="1" type="body"/>
          </p:nvPr>
        </p:nvPicPr>
        <p:blipFill rotWithShape="1">
          <a:blip r:embed="rId3">
            <a:alphaModFix/>
          </a:blip>
          <a:srcRect b="0" l="0" r="0" t="0"/>
          <a:stretch/>
        </p:blipFill>
        <p:spPr>
          <a:xfrm>
            <a:off x="746125" y="1773237"/>
            <a:ext cx="441325" cy="792162"/>
          </a:xfrm>
          <a:prstGeom prst="rect">
            <a:avLst/>
          </a:prstGeom>
          <a:noFill/>
          <a:ln>
            <a:noFill/>
          </a:ln>
        </p:spPr>
      </p:pic>
      <p:sp>
        <p:nvSpPr>
          <p:cNvPr id="1274" name="Google Shape;1274;p102"/>
          <p:cNvSpPr txBox="1"/>
          <p:nvPr/>
        </p:nvSpPr>
        <p:spPr>
          <a:xfrm>
            <a:off x="468312" y="2492375"/>
            <a:ext cx="1165225" cy="42703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200"/>
              <a:buFont typeface="Arial"/>
              <a:buNone/>
            </a:pPr>
            <a:r>
              <a:rPr b="0" i="0" lang="en-US" sz="2200" u="none">
                <a:solidFill>
                  <a:schemeClr val="dk1"/>
                </a:solidFill>
                <a:latin typeface="Arial"/>
                <a:ea typeface="Arial"/>
                <a:cs typeface="Arial"/>
                <a:sym typeface="Arial"/>
              </a:rPr>
              <a:t>Актер 1</a:t>
            </a:r>
            <a:endParaRPr/>
          </a:p>
        </p:txBody>
      </p:sp>
      <p:sp>
        <p:nvSpPr>
          <p:cNvPr id="1275" name="Google Shape;1275;p102"/>
          <p:cNvSpPr txBox="1"/>
          <p:nvPr/>
        </p:nvSpPr>
        <p:spPr>
          <a:xfrm>
            <a:off x="6732587" y="3213100"/>
            <a:ext cx="1873250" cy="1008062"/>
          </a:xfrm>
          <a:prstGeom prst="rect">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200"/>
              <a:buFont typeface="Arial"/>
              <a:buNone/>
            </a:pPr>
            <a:r>
              <a:rPr b="0" i="0" lang="en-US" sz="2200" u="sng">
                <a:solidFill>
                  <a:schemeClr val="dk1"/>
                </a:solidFill>
                <a:latin typeface="Arial"/>
                <a:ea typeface="Arial"/>
                <a:cs typeface="Arial"/>
                <a:sym typeface="Arial"/>
              </a:rPr>
              <a:t>Объект 1:</a:t>
            </a:r>
            <a:endParaRPr/>
          </a:p>
          <a:p>
            <a:pPr indent="0" lvl="0" marL="0" marR="0" rtl="0" algn="ctr">
              <a:lnSpc>
                <a:spcPct val="100000"/>
              </a:lnSpc>
              <a:spcBef>
                <a:spcPts val="0"/>
              </a:spcBef>
              <a:spcAft>
                <a:spcPts val="0"/>
              </a:spcAft>
              <a:buClr>
                <a:schemeClr val="dk1"/>
              </a:buClr>
              <a:buSzPts val="2200"/>
              <a:buFont typeface="Arial"/>
              <a:buNone/>
            </a:pPr>
            <a:r>
              <a:rPr b="0" i="0" lang="en-US" sz="2200" u="sng">
                <a:solidFill>
                  <a:schemeClr val="dk1"/>
                </a:solidFill>
                <a:latin typeface="Arial"/>
                <a:ea typeface="Arial"/>
                <a:cs typeface="Arial"/>
                <a:sym typeface="Arial"/>
              </a:rPr>
              <a:t>Класс 1</a:t>
            </a:r>
            <a:endParaRPr/>
          </a:p>
        </p:txBody>
      </p:sp>
      <p:sp>
        <p:nvSpPr>
          <p:cNvPr id="1276" name="Google Shape;1276;p102"/>
          <p:cNvSpPr txBox="1"/>
          <p:nvPr/>
        </p:nvSpPr>
        <p:spPr>
          <a:xfrm>
            <a:off x="7524750" y="4221162"/>
            <a:ext cx="215900" cy="576262"/>
          </a:xfrm>
          <a:prstGeom prst="rect">
            <a:avLst/>
          </a:prstGeom>
          <a:solidFill>
            <a:schemeClr val="lt1"/>
          </a:solid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cxnSp>
        <p:nvCxnSpPr>
          <p:cNvPr id="1277" name="Google Shape;1277;p102"/>
          <p:cNvCxnSpPr/>
          <p:nvPr/>
        </p:nvCxnSpPr>
        <p:spPr>
          <a:xfrm>
            <a:off x="5292725" y="5013325"/>
            <a:ext cx="2303462" cy="0"/>
          </a:xfrm>
          <a:prstGeom prst="straightConnector1">
            <a:avLst/>
          </a:prstGeom>
          <a:noFill/>
          <a:ln cap="flat" cmpd="sng" w="38100">
            <a:solidFill>
              <a:schemeClr val="dk1"/>
            </a:solidFill>
            <a:prstDash val="solid"/>
            <a:miter lim="800000"/>
            <a:headEnd len="lg" w="lg" type="stealth"/>
            <a:tailEnd len="med" w="med" type="none"/>
          </a:ln>
        </p:spPr>
      </p:cxnSp>
      <p:sp>
        <p:nvSpPr>
          <p:cNvPr id="1278" name="Google Shape;1278;p102"/>
          <p:cNvSpPr txBox="1"/>
          <p:nvPr/>
        </p:nvSpPr>
        <p:spPr>
          <a:xfrm>
            <a:off x="5124450" y="4868862"/>
            <a:ext cx="184150" cy="504825"/>
          </a:xfrm>
          <a:prstGeom prst="rect">
            <a:avLst/>
          </a:prstGeom>
          <a:solidFill>
            <a:schemeClr val="lt1"/>
          </a:solid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cxnSp>
        <p:nvCxnSpPr>
          <p:cNvPr id="1279" name="Google Shape;1279;p102"/>
          <p:cNvCxnSpPr/>
          <p:nvPr/>
        </p:nvCxnSpPr>
        <p:spPr>
          <a:xfrm>
            <a:off x="1042987" y="5229225"/>
            <a:ext cx="4032250" cy="0"/>
          </a:xfrm>
          <a:prstGeom prst="straightConnector1">
            <a:avLst/>
          </a:prstGeom>
          <a:noFill/>
          <a:ln cap="flat" cmpd="sng" w="38100">
            <a:solidFill>
              <a:schemeClr val="dk1"/>
            </a:solidFill>
            <a:prstDash val="solid"/>
            <a:miter lim="800000"/>
            <a:headEnd len="lg" w="lg" type="triangle"/>
            <a:tailEnd len="med" w="med" type="none"/>
          </a:ln>
        </p:spPr>
      </p:cxnSp>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84" name="Shape 1284"/>
        <p:cNvGrpSpPr/>
        <p:nvPr/>
      </p:nvGrpSpPr>
      <p:grpSpPr>
        <a:xfrm>
          <a:off x="0" y="0"/>
          <a:ext cx="0" cy="0"/>
          <a:chOff x="0" y="0"/>
          <a:chExt cx="0" cy="0"/>
        </a:xfrm>
      </p:grpSpPr>
      <p:sp>
        <p:nvSpPr>
          <p:cNvPr id="1285" name="Google Shape;1285;p103"/>
          <p:cNvSpPr txBox="1"/>
          <p:nvPr/>
        </p:nvSpPr>
        <p:spPr>
          <a:xfrm>
            <a:off x="457200" y="6243637"/>
            <a:ext cx="874712"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ПрИС 2</a:t>
            </a:r>
            <a:endParaRPr/>
          </a:p>
        </p:txBody>
      </p:sp>
      <p:sp>
        <p:nvSpPr>
          <p:cNvPr id="1286" name="Google Shape;1286;p103"/>
          <p:cNvSpPr txBox="1"/>
          <p:nvPr/>
        </p:nvSpPr>
        <p:spPr>
          <a:xfrm>
            <a:off x="1476375" y="6248400"/>
            <a:ext cx="6624637"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Язык UML</a:t>
            </a:r>
            <a:endParaRPr/>
          </a:p>
        </p:txBody>
      </p:sp>
      <p:sp>
        <p:nvSpPr>
          <p:cNvPr id="1287" name="Google Shape;1287;p103"/>
          <p:cNvSpPr txBox="1"/>
          <p:nvPr/>
        </p:nvSpPr>
        <p:spPr>
          <a:xfrm>
            <a:off x="8172450" y="6243637"/>
            <a:ext cx="51435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Garamond"/>
              <a:buNone/>
            </a:pPr>
            <a:fld id="{00000000-1234-1234-1234-123412341234}" type="slidenum">
              <a:rPr b="0" i="0" lang="en-US" sz="1200" u="none">
                <a:solidFill>
                  <a:schemeClr val="dk1"/>
                </a:solidFill>
                <a:latin typeface="Garamond"/>
                <a:ea typeface="Garamond"/>
                <a:cs typeface="Garamond"/>
                <a:sym typeface="Garamond"/>
              </a:rPr>
              <a:t>‹#›</a:t>
            </a:fld>
            <a:endParaRPr/>
          </a:p>
        </p:txBody>
      </p:sp>
      <p:sp>
        <p:nvSpPr>
          <p:cNvPr id="1288" name="Google Shape;1288;p103"/>
          <p:cNvSpPr txBox="1"/>
          <p:nvPr>
            <p:ph type="title"/>
          </p:nvPr>
        </p:nvSpPr>
        <p:spPr>
          <a:xfrm>
            <a:off x="457200" y="277812"/>
            <a:ext cx="8229600" cy="14954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3000"/>
              <a:buFont typeface="Arial"/>
              <a:buNone/>
            </a:pPr>
            <a:r>
              <a:rPr b="1" i="0" lang="en-US" sz="3000" u="none">
                <a:solidFill>
                  <a:schemeClr val="dk2"/>
                </a:solidFill>
                <a:latin typeface="Arial"/>
                <a:ea typeface="Arial"/>
                <a:cs typeface="Arial"/>
                <a:sym typeface="Arial"/>
              </a:rPr>
              <a:t>Диаграмма последовательности: элементы</a:t>
            </a:r>
            <a:endParaRPr/>
          </a:p>
        </p:txBody>
      </p:sp>
      <p:sp>
        <p:nvSpPr>
          <p:cNvPr id="1289" name="Google Shape;1289;p103"/>
          <p:cNvSpPr txBox="1"/>
          <p:nvPr/>
        </p:nvSpPr>
        <p:spPr>
          <a:xfrm>
            <a:off x="2195512" y="1989137"/>
            <a:ext cx="1873250" cy="1008062"/>
          </a:xfrm>
          <a:prstGeom prst="rect">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200"/>
              <a:buFont typeface="Arial"/>
              <a:buNone/>
            </a:pPr>
            <a:r>
              <a:rPr b="0" i="0" lang="en-US" sz="2200" u="sng">
                <a:solidFill>
                  <a:schemeClr val="dk1"/>
                </a:solidFill>
                <a:latin typeface="Arial"/>
                <a:ea typeface="Arial"/>
                <a:cs typeface="Arial"/>
                <a:sym typeface="Arial"/>
              </a:rPr>
              <a:t>Объект 1:</a:t>
            </a:r>
            <a:endParaRPr/>
          </a:p>
          <a:p>
            <a:pPr indent="0" lvl="0" marL="0" marR="0" rtl="0" algn="ctr">
              <a:lnSpc>
                <a:spcPct val="100000"/>
              </a:lnSpc>
              <a:spcBef>
                <a:spcPts val="0"/>
              </a:spcBef>
              <a:spcAft>
                <a:spcPts val="0"/>
              </a:spcAft>
              <a:buClr>
                <a:schemeClr val="dk1"/>
              </a:buClr>
              <a:buSzPts val="2200"/>
              <a:buFont typeface="Arial"/>
              <a:buNone/>
            </a:pPr>
            <a:r>
              <a:rPr b="0" i="0" lang="en-US" sz="2200" u="sng">
                <a:solidFill>
                  <a:schemeClr val="dk1"/>
                </a:solidFill>
                <a:latin typeface="Arial"/>
                <a:ea typeface="Arial"/>
                <a:cs typeface="Arial"/>
                <a:sym typeface="Arial"/>
              </a:rPr>
              <a:t>Класс 1</a:t>
            </a:r>
            <a:endParaRPr/>
          </a:p>
        </p:txBody>
      </p:sp>
      <p:cxnSp>
        <p:nvCxnSpPr>
          <p:cNvPr id="1290" name="Google Shape;1290;p103"/>
          <p:cNvCxnSpPr/>
          <p:nvPr/>
        </p:nvCxnSpPr>
        <p:spPr>
          <a:xfrm>
            <a:off x="3060700" y="2997200"/>
            <a:ext cx="0" cy="3024187"/>
          </a:xfrm>
          <a:prstGeom prst="straightConnector1">
            <a:avLst/>
          </a:prstGeom>
          <a:noFill/>
          <a:ln cap="flat" cmpd="sng" w="38100">
            <a:solidFill>
              <a:schemeClr val="dk1"/>
            </a:solidFill>
            <a:prstDash val="solid"/>
            <a:miter lim="800000"/>
            <a:headEnd len="med" w="med" type="none"/>
            <a:tailEnd len="med" w="med" type="none"/>
          </a:ln>
        </p:spPr>
      </p:cxnSp>
      <p:sp>
        <p:nvSpPr>
          <p:cNvPr id="1291" name="Google Shape;1291;p103"/>
          <p:cNvSpPr txBox="1"/>
          <p:nvPr/>
        </p:nvSpPr>
        <p:spPr>
          <a:xfrm>
            <a:off x="2989262" y="3284537"/>
            <a:ext cx="184150" cy="504825"/>
          </a:xfrm>
          <a:prstGeom prst="rect">
            <a:avLst/>
          </a:prstGeom>
          <a:solidFill>
            <a:schemeClr val="lt1"/>
          </a:solid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cxnSp>
        <p:nvCxnSpPr>
          <p:cNvPr id="1292" name="Google Shape;1292;p103"/>
          <p:cNvCxnSpPr/>
          <p:nvPr/>
        </p:nvCxnSpPr>
        <p:spPr>
          <a:xfrm>
            <a:off x="3203575" y="3573462"/>
            <a:ext cx="1873250" cy="0"/>
          </a:xfrm>
          <a:prstGeom prst="straightConnector1">
            <a:avLst/>
          </a:prstGeom>
          <a:noFill/>
          <a:ln cap="flat" cmpd="sng" w="38100">
            <a:solidFill>
              <a:schemeClr val="dk1"/>
            </a:solidFill>
            <a:prstDash val="solid"/>
            <a:miter lim="800000"/>
            <a:headEnd len="med" w="med" type="none"/>
            <a:tailEnd len="lg" w="lg" type="triangle"/>
          </a:ln>
        </p:spPr>
      </p:cxnSp>
      <p:sp>
        <p:nvSpPr>
          <p:cNvPr id="1293" name="Google Shape;1293;p103"/>
          <p:cNvSpPr txBox="1"/>
          <p:nvPr/>
        </p:nvSpPr>
        <p:spPr>
          <a:xfrm>
            <a:off x="4429125" y="1989137"/>
            <a:ext cx="1728787" cy="1008062"/>
          </a:xfrm>
          <a:prstGeom prst="rect">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200"/>
              <a:buFont typeface="Arial"/>
              <a:buNone/>
            </a:pPr>
            <a:r>
              <a:rPr b="0" i="0" lang="en-US" sz="2200" u="sng">
                <a:solidFill>
                  <a:schemeClr val="dk1"/>
                </a:solidFill>
                <a:latin typeface="Arial"/>
                <a:ea typeface="Arial"/>
                <a:cs typeface="Arial"/>
                <a:sym typeface="Arial"/>
              </a:rPr>
              <a:t>Объект2:</a:t>
            </a:r>
            <a:endParaRPr/>
          </a:p>
          <a:p>
            <a:pPr indent="0" lvl="0" marL="0" marR="0" rtl="0" algn="ctr">
              <a:lnSpc>
                <a:spcPct val="100000"/>
              </a:lnSpc>
              <a:spcBef>
                <a:spcPts val="0"/>
              </a:spcBef>
              <a:spcAft>
                <a:spcPts val="0"/>
              </a:spcAft>
              <a:buClr>
                <a:schemeClr val="dk1"/>
              </a:buClr>
              <a:buSzPts val="2200"/>
              <a:buFont typeface="Arial"/>
              <a:buNone/>
            </a:pPr>
            <a:r>
              <a:rPr b="0" i="0" lang="en-US" sz="2200" u="sng">
                <a:solidFill>
                  <a:schemeClr val="dk1"/>
                </a:solidFill>
                <a:latin typeface="Arial"/>
                <a:ea typeface="Arial"/>
                <a:cs typeface="Arial"/>
                <a:sym typeface="Arial"/>
              </a:rPr>
              <a:t>Класс2</a:t>
            </a:r>
            <a:endParaRPr/>
          </a:p>
        </p:txBody>
      </p:sp>
      <p:cxnSp>
        <p:nvCxnSpPr>
          <p:cNvPr id="1294" name="Google Shape;1294;p103"/>
          <p:cNvCxnSpPr/>
          <p:nvPr/>
        </p:nvCxnSpPr>
        <p:spPr>
          <a:xfrm>
            <a:off x="5221287" y="2997200"/>
            <a:ext cx="0" cy="3024187"/>
          </a:xfrm>
          <a:prstGeom prst="straightConnector1">
            <a:avLst/>
          </a:prstGeom>
          <a:noFill/>
          <a:ln cap="flat" cmpd="sng" w="38100">
            <a:solidFill>
              <a:schemeClr val="dk1"/>
            </a:solidFill>
            <a:prstDash val="solid"/>
            <a:miter lim="800000"/>
            <a:headEnd len="med" w="med" type="none"/>
            <a:tailEnd len="med" w="med" type="none"/>
          </a:ln>
        </p:spPr>
      </p:cxnSp>
      <p:sp>
        <p:nvSpPr>
          <p:cNvPr id="1295" name="Google Shape;1295;p103"/>
          <p:cNvSpPr txBox="1"/>
          <p:nvPr/>
        </p:nvSpPr>
        <p:spPr>
          <a:xfrm>
            <a:off x="5124450" y="3500437"/>
            <a:ext cx="184150" cy="504825"/>
          </a:xfrm>
          <a:prstGeom prst="rect">
            <a:avLst/>
          </a:prstGeom>
          <a:solidFill>
            <a:schemeClr val="lt1"/>
          </a:solid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cxnSp>
        <p:nvCxnSpPr>
          <p:cNvPr id="1296" name="Google Shape;1296;p103"/>
          <p:cNvCxnSpPr/>
          <p:nvPr/>
        </p:nvCxnSpPr>
        <p:spPr>
          <a:xfrm flipH="1">
            <a:off x="7485062" y="4870450"/>
            <a:ext cx="287337" cy="287337"/>
          </a:xfrm>
          <a:prstGeom prst="straightConnector1">
            <a:avLst/>
          </a:prstGeom>
          <a:noFill/>
          <a:ln cap="flat" cmpd="sng" w="38100">
            <a:solidFill>
              <a:schemeClr val="dk1"/>
            </a:solidFill>
            <a:prstDash val="solid"/>
            <a:miter lim="800000"/>
            <a:headEnd len="med" w="med" type="none"/>
            <a:tailEnd len="med" w="med" type="none"/>
          </a:ln>
        </p:spPr>
      </p:cxnSp>
      <p:cxnSp>
        <p:nvCxnSpPr>
          <p:cNvPr id="1297" name="Google Shape;1297;p103"/>
          <p:cNvCxnSpPr/>
          <p:nvPr/>
        </p:nvCxnSpPr>
        <p:spPr>
          <a:xfrm>
            <a:off x="7485062" y="4870450"/>
            <a:ext cx="287337" cy="287337"/>
          </a:xfrm>
          <a:prstGeom prst="straightConnector1">
            <a:avLst/>
          </a:prstGeom>
          <a:noFill/>
          <a:ln cap="flat" cmpd="sng" w="38100">
            <a:solidFill>
              <a:schemeClr val="dk1"/>
            </a:solidFill>
            <a:prstDash val="solid"/>
            <a:miter lim="800000"/>
            <a:headEnd len="med" w="med" type="none"/>
            <a:tailEnd len="med" w="med" type="none"/>
          </a:ln>
        </p:spPr>
      </p:cxnSp>
      <p:cxnSp>
        <p:nvCxnSpPr>
          <p:cNvPr id="1298" name="Google Shape;1298;p103"/>
          <p:cNvCxnSpPr/>
          <p:nvPr/>
        </p:nvCxnSpPr>
        <p:spPr>
          <a:xfrm>
            <a:off x="5364162" y="3716337"/>
            <a:ext cx="1368425" cy="0"/>
          </a:xfrm>
          <a:prstGeom prst="straightConnector1">
            <a:avLst/>
          </a:prstGeom>
          <a:noFill/>
          <a:ln cap="flat" cmpd="sng" w="38100">
            <a:solidFill>
              <a:schemeClr val="dk1"/>
            </a:solidFill>
            <a:prstDash val="solid"/>
            <a:miter lim="800000"/>
            <a:headEnd len="med" w="med" type="none"/>
            <a:tailEnd len="lg" w="lg" type="triangle"/>
          </a:ln>
        </p:spPr>
      </p:cxnSp>
      <p:sp>
        <p:nvSpPr>
          <p:cNvPr id="1299" name="Google Shape;1299;p103"/>
          <p:cNvSpPr txBox="1"/>
          <p:nvPr/>
        </p:nvSpPr>
        <p:spPr>
          <a:xfrm>
            <a:off x="830262" y="2924175"/>
            <a:ext cx="214312" cy="3097212"/>
          </a:xfrm>
          <a:prstGeom prst="rect">
            <a:avLst/>
          </a:prstGeom>
          <a:solidFill>
            <a:schemeClr val="lt1"/>
          </a:solid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cxnSp>
        <p:nvCxnSpPr>
          <p:cNvPr id="1300" name="Google Shape;1300;p103"/>
          <p:cNvCxnSpPr/>
          <p:nvPr/>
        </p:nvCxnSpPr>
        <p:spPr>
          <a:xfrm>
            <a:off x="1044575" y="3357562"/>
            <a:ext cx="1943100" cy="0"/>
          </a:xfrm>
          <a:prstGeom prst="straightConnector1">
            <a:avLst/>
          </a:prstGeom>
          <a:noFill/>
          <a:ln cap="flat" cmpd="sng" w="38100">
            <a:solidFill>
              <a:schemeClr val="dk1"/>
            </a:solidFill>
            <a:prstDash val="solid"/>
            <a:miter lim="800000"/>
            <a:headEnd len="med" w="med" type="none"/>
            <a:tailEnd len="lg" w="lg" type="triangle"/>
          </a:ln>
        </p:spPr>
      </p:cxnSp>
      <p:pic>
        <p:nvPicPr>
          <p:cNvPr descr="gl/gl4.files/gl4-2.jpg" id="1301" name="Google Shape;1301;p103"/>
          <p:cNvPicPr preferRelativeResize="0"/>
          <p:nvPr>
            <p:ph idx="1" type="body"/>
          </p:nvPr>
        </p:nvPicPr>
        <p:blipFill rotWithShape="1">
          <a:blip r:embed="rId3">
            <a:alphaModFix/>
          </a:blip>
          <a:srcRect b="0" l="0" r="0" t="0"/>
          <a:stretch/>
        </p:blipFill>
        <p:spPr>
          <a:xfrm>
            <a:off x="746125" y="1773237"/>
            <a:ext cx="441325" cy="792162"/>
          </a:xfrm>
          <a:prstGeom prst="rect">
            <a:avLst/>
          </a:prstGeom>
          <a:noFill/>
          <a:ln>
            <a:noFill/>
          </a:ln>
        </p:spPr>
      </p:pic>
      <p:sp>
        <p:nvSpPr>
          <p:cNvPr id="1302" name="Google Shape;1302;p103"/>
          <p:cNvSpPr txBox="1"/>
          <p:nvPr/>
        </p:nvSpPr>
        <p:spPr>
          <a:xfrm>
            <a:off x="468312" y="2492375"/>
            <a:ext cx="1165225" cy="42703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200"/>
              <a:buFont typeface="Arial"/>
              <a:buNone/>
            </a:pPr>
            <a:r>
              <a:rPr b="0" i="0" lang="en-US" sz="2200" u="none">
                <a:solidFill>
                  <a:schemeClr val="dk1"/>
                </a:solidFill>
                <a:latin typeface="Arial"/>
                <a:ea typeface="Arial"/>
                <a:cs typeface="Arial"/>
                <a:sym typeface="Arial"/>
              </a:rPr>
              <a:t>Актер 1</a:t>
            </a:r>
            <a:endParaRPr/>
          </a:p>
        </p:txBody>
      </p:sp>
      <p:sp>
        <p:nvSpPr>
          <p:cNvPr id="1303" name="Google Shape;1303;p103"/>
          <p:cNvSpPr txBox="1"/>
          <p:nvPr/>
        </p:nvSpPr>
        <p:spPr>
          <a:xfrm>
            <a:off x="6732587" y="3213100"/>
            <a:ext cx="1873250" cy="1008062"/>
          </a:xfrm>
          <a:prstGeom prst="rect">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200"/>
              <a:buFont typeface="Arial"/>
              <a:buNone/>
            </a:pPr>
            <a:r>
              <a:rPr b="0" i="0" lang="en-US" sz="2200" u="sng">
                <a:solidFill>
                  <a:schemeClr val="dk1"/>
                </a:solidFill>
                <a:latin typeface="Arial"/>
                <a:ea typeface="Arial"/>
                <a:cs typeface="Arial"/>
                <a:sym typeface="Arial"/>
              </a:rPr>
              <a:t>Объект 1:</a:t>
            </a:r>
            <a:endParaRPr/>
          </a:p>
          <a:p>
            <a:pPr indent="0" lvl="0" marL="0" marR="0" rtl="0" algn="ctr">
              <a:lnSpc>
                <a:spcPct val="100000"/>
              </a:lnSpc>
              <a:spcBef>
                <a:spcPts val="0"/>
              </a:spcBef>
              <a:spcAft>
                <a:spcPts val="0"/>
              </a:spcAft>
              <a:buClr>
                <a:schemeClr val="dk1"/>
              </a:buClr>
              <a:buSzPts val="2200"/>
              <a:buFont typeface="Arial"/>
              <a:buNone/>
            </a:pPr>
            <a:r>
              <a:rPr b="0" i="0" lang="en-US" sz="2200" u="sng">
                <a:solidFill>
                  <a:schemeClr val="dk1"/>
                </a:solidFill>
                <a:latin typeface="Arial"/>
                <a:ea typeface="Arial"/>
                <a:cs typeface="Arial"/>
                <a:sym typeface="Arial"/>
              </a:rPr>
              <a:t>Класс 1</a:t>
            </a:r>
            <a:endParaRPr/>
          </a:p>
        </p:txBody>
      </p:sp>
      <p:sp>
        <p:nvSpPr>
          <p:cNvPr id="1304" name="Google Shape;1304;p103"/>
          <p:cNvSpPr txBox="1"/>
          <p:nvPr/>
        </p:nvSpPr>
        <p:spPr>
          <a:xfrm>
            <a:off x="7524750" y="4221162"/>
            <a:ext cx="215900" cy="576262"/>
          </a:xfrm>
          <a:prstGeom prst="rect">
            <a:avLst/>
          </a:prstGeom>
          <a:solidFill>
            <a:schemeClr val="lt1"/>
          </a:solid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cxnSp>
        <p:nvCxnSpPr>
          <p:cNvPr id="1305" name="Google Shape;1305;p103"/>
          <p:cNvCxnSpPr/>
          <p:nvPr/>
        </p:nvCxnSpPr>
        <p:spPr>
          <a:xfrm>
            <a:off x="5292725" y="5013325"/>
            <a:ext cx="2303462" cy="0"/>
          </a:xfrm>
          <a:prstGeom prst="straightConnector1">
            <a:avLst/>
          </a:prstGeom>
          <a:noFill/>
          <a:ln cap="flat" cmpd="sng" w="38100">
            <a:solidFill>
              <a:schemeClr val="dk1"/>
            </a:solidFill>
            <a:prstDash val="solid"/>
            <a:miter lim="800000"/>
            <a:headEnd len="lg" w="lg" type="stealth"/>
            <a:tailEnd len="med" w="med" type="none"/>
          </a:ln>
        </p:spPr>
      </p:cxnSp>
      <p:sp>
        <p:nvSpPr>
          <p:cNvPr id="1306" name="Google Shape;1306;p103"/>
          <p:cNvSpPr txBox="1"/>
          <p:nvPr/>
        </p:nvSpPr>
        <p:spPr>
          <a:xfrm>
            <a:off x="5124450" y="4868862"/>
            <a:ext cx="184150" cy="504825"/>
          </a:xfrm>
          <a:prstGeom prst="rect">
            <a:avLst/>
          </a:prstGeom>
          <a:solidFill>
            <a:schemeClr val="lt1"/>
          </a:solid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cxnSp>
        <p:nvCxnSpPr>
          <p:cNvPr id="1307" name="Google Shape;1307;p103"/>
          <p:cNvCxnSpPr/>
          <p:nvPr/>
        </p:nvCxnSpPr>
        <p:spPr>
          <a:xfrm>
            <a:off x="1042987" y="5229225"/>
            <a:ext cx="4032250" cy="0"/>
          </a:xfrm>
          <a:prstGeom prst="straightConnector1">
            <a:avLst/>
          </a:prstGeom>
          <a:noFill/>
          <a:ln cap="flat" cmpd="sng" w="38100">
            <a:solidFill>
              <a:schemeClr val="dk1"/>
            </a:solidFill>
            <a:prstDash val="solid"/>
            <a:miter lim="800000"/>
            <a:headEnd len="lg" w="lg" type="triangle"/>
            <a:tailEnd len="med" w="med"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0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9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9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9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9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0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0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9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9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0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0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0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12" name="Shape 1312"/>
        <p:cNvGrpSpPr/>
        <p:nvPr/>
      </p:nvGrpSpPr>
      <p:grpSpPr>
        <a:xfrm>
          <a:off x="0" y="0"/>
          <a:ext cx="0" cy="0"/>
          <a:chOff x="0" y="0"/>
          <a:chExt cx="0" cy="0"/>
        </a:xfrm>
      </p:grpSpPr>
      <p:sp>
        <p:nvSpPr>
          <p:cNvPr id="1313" name="Google Shape;1313;p104"/>
          <p:cNvSpPr txBox="1"/>
          <p:nvPr/>
        </p:nvSpPr>
        <p:spPr>
          <a:xfrm>
            <a:off x="457200" y="6243637"/>
            <a:ext cx="874712"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ПрИС 2</a:t>
            </a:r>
            <a:endParaRPr/>
          </a:p>
        </p:txBody>
      </p:sp>
      <p:sp>
        <p:nvSpPr>
          <p:cNvPr id="1314" name="Google Shape;1314;p104"/>
          <p:cNvSpPr txBox="1"/>
          <p:nvPr/>
        </p:nvSpPr>
        <p:spPr>
          <a:xfrm>
            <a:off x="1476375" y="6248400"/>
            <a:ext cx="6624637"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Язык UML</a:t>
            </a:r>
            <a:endParaRPr/>
          </a:p>
        </p:txBody>
      </p:sp>
      <p:sp>
        <p:nvSpPr>
          <p:cNvPr id="1315" name="Google Shape;1315;p104"/>
          <p:cNvSpPr txBox="1"/>
          <p:nvPr/>
        </p:nvSpPr>
        <p:spPr>
          <a:xfrm>
            <a:off x="8172450" y="6243637"/>
            <a:ext cx="51435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Garamond"/>
              <a:buNone/>
            </a:pPr>
            <a:fld id="{00000000-1234-1234-1234-123412341234}" type="slidenum">
              <a:rPr b="0" i="0" lang="en-US" sz="1200" u="none">
                <a:solidFill>
                  <a:schemeClr val="dk1"/>
                </a:solidFill>
                <a:latin typeface="Garamond"/>
                <a:ea typeface="Garamond"/>
                <a:cs typeface="Garamond"/>
                <a:sym typeface="Garamond"/>
              </a:rPr>
              <a:t>‹#›</a:t>
            </a:fld>
            <a:endParaRPr/>
          </a:p>
        </p:txBody>
      </p:sp>
      <p:sp>
        <p:nvSpPr>
          <p:cNvPr id="1316" name="Google Shape;1316;p104"/>
          <p:cNvSpPr txBox="1"/>
          <p:nvPr>
            <p:ph type="title"/>
          </p:nvPr>
        </p:nvSpPr>
        <p:spPr>
          <a:xfrm>
            <a:off x="457200" y="277812"/>
            <a:ext cx="8229600" cy="14954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3000"/>
              <a:buFont typeface="Arial"/>
              <a:buNone/>
            </a:pPr>
            <a:r>
              <a:rPr b="1" i="0" lang="en-US" sz="3000" u="none">
                <a:solidFill>
                  <a:schemeClr val="dk2"/>
                </a:solidFill>
                <a:latin typeface="Arial"/>
                <a:ea typeface="Arial"/>
                <a:cs typeface="Arial"/>
                <a:sym typeface="Arial"/>
              </a:rPr>
              <a:t>Диаграмма последовательности: элементы</a:t>
            </a:r>
            <a:endParaRPr/>
          </a:p>
        </p:txBody>
      </p:sp>
      <p:sp>
        <p:nvSpPr>
          <p:cNvPr id="1317" name="Google Shape;1317;p104"/>
          <p:cNvSpPr txBox="1"/>
          <p:nvPr/>
        </p:nvSpPr>
        <p:spPr>
          <a:xfrm>
            <a:off x="684212" y="1989137"/>
            <a:ext cx="1873250" cy="1008062"/>
          </a:xfrm>
          <a:prstGeom prst="rect">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200"/>
              <a:buFont typeface="Arial"/>
              <a:buNone/>
            </a:pPr>
            <a:r>
              <a:rPr b="0" i="0" lang="en-US" sz="2200" u="sng">
                <a:solidFill>
                  <a:schemeClr val="dk1"/>
                </a:solidFill>
                <a:latin typeface="Arial"/>
                <a:ea typeface="Arial"/>
                <a:cs typeface="Arial"/>
                <a:sym typeface="Arial"/>
              </a:rPr>
              <a:t>Объект 1:</a:t>
            </a:r>
            <a:endParaRPr/>
          </a:p>
          <a:p>
            <a:pPr indent="0" lvl="0" marL="0" marR="0" rtl="0" algn="ctr">
              <a:lnSpc>
                <a:spcPct val="100000"/>
              </a:lnSpc>
              <a:spcBef>
                <a:spcPts val="0"/>
              </a:spcBef>
              <a:spcAft>
                <a:spcPts val="0"/>
              </a:spcAft>
              <a:buClr>
                <a:schemeClr val="dk1"/>
              </a:buClr>
              <a:buSzPts val="2200"/>
              <a:buFont typeface="Arial"/>
              <a:buNone/>
            </a:pPr>
            <a:r>
              <a:rPr b="0" i="0" lang="en-US" sz="2200" u="sng">
                <a:solidFill>
                  <a:schemeClr val="dk1"/>
                </a:solidFill>
                <a:latin typeface="Arial"/>
                <a:ea typeface="Arial"/>
                <a:cs typeface="Arial"/>
                <a:sym typeface="Arial"/>
              </a:rPr>
              <a:t>Класс 1</a:t>
            </a:r>
            <a:endParaRPr/>
          </a:p>
        </p:txBody>
      </p:sp>
      <p:sp>
        <p:nvSpPr>
          <p:cNvPr id="1318" name="Google Shape;1318;p104"/>
          <p:cNvSpPr txBox="1"/>
          <p:nvPr/>
        </p:nvSpPr>
        <p:spPr>
          <a:xfrm>
            <a:off x="1476375" y="2997200"/>
            <a:ext cx="215900" cy="3095625"/>
          </a:xfrm>
          <a:prstGeom prst="rect">
            <a:avLst/>
          </a:prstGeom>
          <a:solidFill>
            <a:schemeClr val="lt1"/>
          </a:solid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cxnSp>
        <p:nvCxnSpPr>
          <p:cNvPr id="1319" name="Google Shape;1319;p104"/>
          <p:cNvCxnSpPr/>
          <p:nvPr/>
        </p:nvCxnSpPr>
        <p:spPr>
          <a:xfrm>
            <a:off x="1979612" y="4292600"/>
            <a:ext cx="1584325" cy="0"/>
          </a:xfrm>
          <a:prstGeom prst="straightConnector1">
            <a:avLst/>
          </a:prstGeom>
          <a:noFill/>
          <a:ln cap="flat" cmpd="sng" w="38100">
            <a:solidFill>
              <a:schemeClr val="dk1"/>
            </a:solidFill>
            <a:prstDash val="solid"/>
            <a:miter lim="800000"/>
            <a:headEnd len="med" w="med" type="none"/>
            <a:tailEnd len="lg" w="lg" type="triangle"/>
          </a:ln>
        </p:spPr>
      </p:cxnSp>
      <p:sp>
        <p:nvSpPr>
          <p:cNvPr id="1320" name="Google Shape;1320;p104"/>
          <p:cNvSpPr txBox="1"/>
          <p:nvPr/>
        </p:nvSpPr>
        <p:spPr>
          <a:xfrm>
            <a:off x="2917825" y="1989137"/>
            <a:ext cx="1728787" cy="1008062"/>
          </a:xfrm>
          <a:prstGeom prst="rect">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200"/>
              <a:buFont typeface="Arial"/>
              <a:buNone/>
            </a:pPr>
            <a:r>
              <a:rPr b="0" i="0" lang="en-US" sz="2200" u="sng">
                <a:solidFill>
                  <a:schemeClr val="dk1"/>
                </a:solidFill>
                <a:latin typeface="Arial"/>
                <a:ea typeface="Arial"/>
                <a:cs typeface="Arial"/>
                <a:sym typeface="Arial"/>
              </a:rPr>
              <a:t>Объект2:</a:t>
            </a:r>
            <a:endParaRPr/>
          </a:p>
          <a:p>
            <a:pPr indent="0" lvl="0" marL="0" marR="0" rtl="0" algn="ctr">
              <a:lnSpc>
                <a:spcPct val="100000"/>
              </a:lnSpc>
              <a:spcBef>
                <a:spcPts val="0"/>
              </a:spcBef>
              <a:spcAft>
                <a:spcPts val="0"/>
              </a:spcAft>
              <a:buClr>
                <a:schemeClr val="dk1"/>
              </a:buClr>
              <a:buSzPts val="2200"/>
              <a:buFont typeface="Arial"/>
              <a:buNone/>
            </a:pPr>
            <a:r>
              <a:rPr b="0" i="0" lang="en-US" sz="2200" u="sng">
                <a:solidFill>
                  <a:schemeClr val="dk1"/>
                </a:solidFill>
                <a:latin typeface="Arial"/>
                <a:ea typeface="Arial"/>
                <a:cs typeface="Arial"/>
                <a:sym typeface="Arial"/>
              </a:rPr>
              <a:t>Класс2</a:t>
            </a:r>
            <a:endParaRPr/>
          </a:p>
        </p:txBody>
      </p:sp>
      <p:cxnSp>
        <p:nvCxnSpPr>
          <p:cNvPr id="1321" name="Google Shape;1321;p104"/>
          <p:cNvCxnSpPr/>
          <p:nvPr/>
        </p:nvCxnSpPr>
        <p:spPr>
          <a:xfrm>
            <a:off x="3709987" y="2997200"/>
            <a:ext cx="0" cy="3024187"/>
          </a:xfrm>
          <a:prstGeom prst="straightConnector1">
            <a:avLst/>
          </a:prstGeom>
          <a:noFill/>
          <a:ln cap="flat" cmpd="sng" w="38100">
            <a:solidFill>
              <a:schemeClr val="dk1"/>
            </a:solidFill>
            <a:prstDash val="solid"/>
            <a:miter lim="800000"/>
            <a:headEnd len="med" w="med" type="none"/>
            <a:tailEnd len="med" w="med" type="none"/>
          </a:ln>
        </p:spPr>
      </p:cxnSp>
      <p:sp>
        <p:nvSpPr>
          <p:cNvPr id="1322" name="Google Shape;1322;p104"/>
          <p:cNvSpPr txBox="1"/>
          <p:nvPr/>
        </p:nvSpPr>
        <p:spPr>
          <a:xfrm>
            <a:off x="3613150" y="4148137"/>
            <a:ext cx="184150" cy="504825"/>
          </a:xfrm>
          <a:prstGeom prst="rect">
            <a:avLst/>
          </a:prstGeom>
          <a:solidFill>
            <a:schemeClr val="lt1"/>
          </a:solid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cxnSp>
        <p:nvCxnSpPr>
          <p:cNvPr id="1323" name="Google Shape;1323;p104"/>
          <p:cNvCxnSpPr/>
          <p:nvPr/>
        </p:nvCxnSpPr>
        <p:spPr>
          <a:xfrm flipH="1">
            <a:off x="5973762" y="4870450"/>
            <a:ext cx="287337" cy="287337"/>
          </a:xfrm>
          <a:prstGeom prst="straightConnector1">
            <a:avLst/>
          </a:prstGeom>
          <a:noFill/>
          <a:ln cap="flat" cmpd="sng" w="38100">
            <a:solidFill>
              <a:schemeClr val="dk1"/>
            </a:solidFill>
            <a:prstDash val="solid"/>
            <a:miter lim="800000"/>
            <a:headEnd len="med" w="med" type="none"/>
            <a:tailEnd len="med" w="med" type="none"/>
          </a:ln>
        </p:spPr>
      </p:cxnSp>
      <p:cxnSp>
        <p:nvCxnSpPr>
          <p:cNvPr id="1324" name="Google Shape;1324;p104"/>
          <p:cNvCxnSpPr/>
          <p:nvPr/>
        </p:nvCxnSpPr>
        <p:spPr>
          <a:xfrm>
            <a:off x="5973762" y="4870450"/>
            <a:ext cx="287337" cy="287337"/>
          </a:xfrm>
          <a:prstGeom prst="straightConnector1">
            <a:avLst/>
          </a:prstGeom>
          <a:noFill/>
          <a:ln cap="flat" cmpd="sng" w="38100">
            <a:solidFill>
              <a:schemeClr val="dk1"/>
            </a:solidFill>
            <a:prstDash val="solid"/>
            <a:miter lim="800000"/>
            <a:headEnd len="med" w="med" type="none"/>
            <a:tailEnd len="med" w="med" type="none"/>
          </a:ln>
        </p:spPr>
      </p:cxnSp>
      <p:sp>
        <p:nvSpPr>
          <p:cNvPr id="1325" name="Google Shape;1325;p104"/>
          <p:cNvSpPr txBox="1"/>
          <p:nvPr/>
        </p:nvSpPr>
        <p:spPr>
          <a:xfrm>
            <a:off x="5221287" y="3213100"/>
            <a:ext cx="1873250" cy="1008062"/>
          </a:xfrm>
          <a:prstGeom prst="rect">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200"/>
              <a:buFont typeface="Arial"/>
              <a:buNone/>
            </a:pPr>
            <a:r>
              <a:rPr b="0" i="0" lang="en-US" sz="2200" u="sng">
                <a:solidFill>
                  <a:schemeClr val="dk1"/>
                </a:solidFill>
                <a:latin typeface="Arial"/>
                <a:ea typeface="Arial"/>
                <a:cs typeface="Arial"/>
                <a:sym typeface="Arial"/>
              </a:rPr>
              <a:t>Объект 1:</a:t>
            </a:r>
            <a:endParaRPr/>
          </a:p>
          <a:p>
            <a:pPr indent="0" lvl="0" marL="0" marR="0" rtl="0" algn="ctr">
              <a:lnSpc>
                <a:spcPct val="100000"/>
              </a:lnSpc>
              <a:spcBef>
                <a:spcPts val="0"/>
              </a:spcBef>
              <a:spcAft>
                <a:spcPts val="0"/>
              </a:spcAft>
              <a:buClr>
                <a:schemeClr val="dk1"/>
              </a:buClr>
              <a:buSzPts val="2200"/>
              <a:buFont typeface="Arial"/>
              <a:buNone/>
            </a:pPr>
            <a:r>
              <a:rPr b="0" i="0" lang="en-US" sz="2200" u="sng">
                <a:solidFill>
                  <a:schemeClr val="dk1"/>
                </a:solidFill>
                <a:latin typeface="Arial"/>
                <a:ea typeface="Arial"/>
                <a:cs typeface="Arial"/>
                <a:sym typeface="Arial"/>
              </a:rPr>
              <a:t>Класс 1</a:t>
            </a:r>
            <a:endParaRPr/>
          </a:p>
        </p:txBody>
      </p:sp>
      <p:sp>
        <p:nvSpPr>
          <p:cNvPr id="1326" name="Google Shape;1326;p104"/>
          <p:cNvSpPr txBox="1"/>
          <p:nvPr/>
        </p:nvSpPr>
        <p:spPr>
          <a:xfrm>
            <a:off x="6013450" y="4221162"/>
            <a:ext cx="215900" cy="576262"/>
          </a:xfrm>
          <a:prstGeom prst="rect">
            <a:avLst/>
          </a:prstGeom>
          <a:solidFill>
            <a:schemeClr val="lt1"/>
          </a:solid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cxnSp>
        <p:nvCxnSpPr>
          <p:cNvPr id="1327" name="Google Shape;1327;p104"/>
          <p:cNvCxnSpPr/>
          <p:nvPr/>
        </p:nvCxnSpPr>
        <p:spPr>
          <a:xfrm>
            <a:off x="1692275" y="5013325"/>
            <a:ext cx="4392612" cy="0"/>
          </a:xfrm>
          <a:prstGeom prst="straightConnector1">
            <a:avLst/>
          </a:prstGeom>
          <a:noFill/>
          <a:ln cap="flat" cmpd="sng" w="38100">
            <a:solidFill>
              <a:schemeClr val="dk1"/>
            </a:solidFill>
            <a:prstDash val="solid"/>
            <a:miter lim="800000"/>
            <a:headEnd len="lg" w="lg" type="stealth"/>
            <a:tailEnd len="med" w="med" type="none"/>
          </a:ln>
        </p:spPr>
      </p:cxnSp>
      <p:cxnSp>
        <p:nvCxnSpPr>
          <p:cNvPr id="1328" name="Google Shape;1328;p104"/>
          <p:cNvCxnSpPr/>
          <p:nvPr/>
        </p:nvCxnSpPr>
        <p:spPr>
          <a:xfrm>
            <a:off x="1979612" y="3573462"/>
            <a:ext cx="3240087" cy="0"/>
          </a:xfrm>
          <a:prstGeom prst="straightConnector1">
            <a:avLst/>
          </a:prstGeom>
          <a:noFill/>
          <a:ln cap="flat" cmpd="sng" w="38100">
            <a:solidFill>
              <a:schemeClr val="dk1"/>
            </a:solidFill>
            <a:prstDash val="solid"/>
            <a:miter lim="800000"/>
            <a:headEnd len="med" w="med" type="none"/>
            <a:tailEnd len="lg" w="lg" type="triangle"/>
          </a:ln>
        </p:spPr>
      </p:cxnSp>
      <p:cxnSp>
        <p:nvCxnSpPr>
          <p:cNvPr id="1329" name="Google Shape;1329;p104"/>
          <p:cNvCxnSpPr/>
          <p:nvPr/>
        </p:nvCxnSpPr>
        <p:spPr>
          <a:xfrm>
            <a:off x="1692275" y="3284537"/>
            <a:ext cx="287337" cy="288925"/>
          </a:xfrm>
          <a:prstGeom prst="straightConnector1">
            <a:avLst/>
          </a:prstGeom>
          <a:noFill/>
          <a:ln cap="flat" cmpd="sng" w="38100">
            <a:solidFill>
              <a:schemeClr val="dk1"/>
            </a:solidFill>
            <a:prstDash val="solid"/>
            <a:miter lim="800000"/>
            <a:headEnd len="med" w="med" type="none"/>
            <a:tailEnd len="med" w="med" type="none"/>
          </a:ln>
        </p:spPr>
      </p:cxnSp>
      <p:sp>
        <p:nvSpPr>
          <p:cNvPr id="1330" name="Google Shape;1330;p104"/>
          <p:cNvSpPr txBox="1"/>
          <p:nvPr/>
        </p:nvSpPr>
        <p:spPr>
          <a:xfrm>
            <a:off x="1958975" y="3146425"/>
            <a:ext cx="1157287" cy="42703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200"/>
              <a:buFont typeface="Arial"/>
              <a:buNone/>
            </a:pPr>
            <a:r>
              <a:rPr b="1" i="0" lang="en-US" sz="2200" u="none">
                <a:solidFill>
                  <a:schemeClr val="dk1"/>
                </a:solidFill>
                <a:latin typeface="Arial"/>
                <a:ea typeface="Arial"/>
                <a:cs typeface="Arial"/>
                <a:sym typeface="Arial"/>
              </a:rPr>
              <a:t>[ a &gt; 0 ]</a:t>
            </a:r>
            <a:endParaRPr/>
          </a:p>
        </p:txBody>
      </p:sp>
      <p:sp>
        <p:nvSpPr>
          <p:cNvPr id="1331" name="Google Shape;1331;p104"/>
          <p:cNvSpPr txBox="1"/>
          <p:nvPr/>
        </p:nvSpPr>
        <p:spPr>
          <a:xfrm>
            <a:off x="1974850" y="3849687"/>
            <a:ext cx="1147762" cy="42703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200"/>
              <a:buFont typeface="Arial"/>
              <a:buNone/>
            </a:pPr>
            <a:r>
              <a:rPr b="1" i="0" lang="en-US" sz="2200" u="none">
                <a:solidFill>
                  <a:schemeClr val="dk1"/>
                </a:solidFill>
                <a:latin typeface="Arial"/>
                <a:ea typeface="Arial"/>
                <a:cs typeface="Arial"/>
                <a:sym typeface="Arial"/>
              </a:rPr>
              <a:t>[ a ≤ 0 ]</a:t>
            </a:r>
            <a:endParaRPr/>
          </a:p>
        </p:txBody>
      </p:sp>
      <p:cxnSp>
        <p:nvCxnSpPr>
          <p:cNvPr id="1332" name="Google Shape;1332;p104"/>
          <p:cNvCxnSpPr/>
          <p:nvPr/>
        </p:nvCxnSpPr>
        <p:spPr>
          <a:xfrm>
            <a:off x="1692275" y="3284537"/>
            <a:ext cx="287337" cy="1008062"/>
          </a:xfrm>
          <a:prstGeom prst="straightConnector1">
            <a:avLst/>
          </a:prstGeom>
          <a:noFill/>
          <a:ln cap="flat" cmpd="sng" w="38100">
            <a:solidFill>
              <a:schemeClr val="dk1"/>
            </a:solidFill>
            <a:prstDash val="solid"/>
            <a:miter lim="800000"/>
            <a:headEnd len="med" w="med" type="none"/>
            <a:tailEnd len="med" w="med" type="none"/>
          </a:ln>
        </p:spPr>
      </p:cxn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6" name="Shape 176"/>
        <p:cNvGrpSpPr/>
        <p:nvPr/>
      </p:nvGrpSpPr>
      <p:grpSpPr>
        <a:xfrm>
          <a:off x="0" y="0"/>
          <a:ext cx="0" cy="0"/>
          <a:chOff x="0" y="0"/>
          <a:chExt cx="0" cy="0"/>
        </a:xfrm>
      </p:grpSpPr>
      <p:sp>
        <p:nvSpPr>
          <p:cNvPr id="177" name="Google Shape;177;p24"/>
          <p:cNvSpPr txBox="1"/>
          <p:nvPr/>
        </p:nvSpPr>
        <p:spPr>
          <a:xfrm>
            <a:off x="457200" y="6243637"/>
            <a:ext cx="874712"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ПрИС 2</a:t>
            </a:r>
            <a:endParaRPr/>
          </a:p>
        </p:txBody>
      </p:sp>
      <p:sp>
        <p:nvSpPr>
          <p:cNvPr id="178" name="Google Shape;178;p24"/>
          <p:cNvSpPr txBox="1"/>
          <p:nvPr/>
        </p:nvSpPr>
        <p:spPr>
          <a:xfrm>
            <a:off x="1476375" y="6248400"/>
            <a:ext cx="6624637"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Язык UML</a:t>
            </a:r>
            <a:endParaRPr/>
          </a:p>
        </p:txBody>
      </p:sp>
      <p:sp>
        <p:nvSpPr>
          <p:cNvPr id="179" name="Google Shape;179;p24"/>
          <p:cNvSpPr txBox="1"/>
          <p:nvPr/>
        </p:nvSpPr>
        <p:spPr>
          <a:xfrm>
            <a:off x="8172450" y="6243637"/>
            <a:ext cx="51435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Garamond"/>
              <a:buNone/>
            </a:pPr>
            <a:fld id="{00000000-1234-1234-1234-123412341234}" type="slidenum">
              <a:rPr b="0" i="0" lang="en-US" sz="1200" u="none">
                <a:solidFill>
                  <a:schemeClr val="dk1"/>
                </a:solidFill>
                <a:latin typeface="Garamond"/>
                <a:ea typeface="Garamond"/>
                <a:cs typeface="Garamond"/>
                <a:sym typeface="Garamond"/>
              </a:rPr>
              <a:t>‹#›</a:t>
            </a:fld>
            <a:endParaRPr/>
          </a:p>
        </p:txBody>
      </p:sp>
      <p:sp>
        <p:nvSpPr>
          <p:cNvPr id="180" name="Google Shape;180;p24"/>
          <p:cNvSpPr txBox="1"/>
          <p:nvPr>
            <p:ph type="title"/>
          </p:nvPr>
        </p:nvSpPr>
        <p:spPr>
          <a:xfrm>
            <a:off x="457200" y="277812"/>
            <a:ext cx="8229600" cy="11398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3000"/>
              <a:buFont typeface="Arial"/>
              <a:buNone/>
            </a:pPr>
            <a:r>
              <a:rPr b="1" i="0" lang="en-US" sz="3000" u="none">
                <a:solidFill>
                  <a:schemeClr val="dk2"/>
                </a:solidFill>
                <a:latin typeface="Arial"/>
                <a:ea typeface="Arial"/>
                <a:cs typeface="Arial"/>
                <a:sym typeface="Arial"/>
              </a:rPr>
              <a:t>Диаграмма сценариев: элементы</a:t>
            </a:r>
            <a:endParaRPr/>
          </a:p>
        </p:txBody>
      </p:sp>
      <p:sp>
        <p:nvSpPr>
          <p:cNvPr id="181" name="Google Shape;181;p24"/>
          <p:cNvSpPr txBox="1"/>
          <p:nvPr>
            <p:ph idx="1" type="body"/>
          </p:nvPr>
        </p:nvSpPr>
        <p:spPr>
          <a:xfrm>
            <a:off x="3492500" y="1600200"/>
            <a:ext cx="5194300" cy="4530725"/>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SzPts val="1690"/>
              <a:buNone/>
            </a:pPr>
            <a:r>
              <a:rPr b="1" i="0" lang="en-US" sz="2600" u="none">
                <a:solidFill>
                  <a:schemeClr val="dk1"/>
                </a:solidFill>
                <a:latin typeface="Arial"/>
                <a:ea typeface="Arial"/>
                <a:cs typeface="Arial"/>
                <a:sym typeface="Arial"/>
              </a:rPr>
              <a:t>Сценарий</a:t>
            </a:r>
            <a:endParaRPr/>
          </a:p>
          <a:p>
            <a:pPr indent="-235584" lvl="0" marL="342900" rtl="0" algn="l">
              <a:lnSpc>
                <a:spcPct val="100000"/>
              </a:lnSpc>
              <a:spcBef>
                <a:spcPts val="520"/>
              </a:spcBef>
              <a:spcAft>
                <a:spcPts val="0"/>
              </a:spcAft>
              <a:buClr>
                <a:schemeClr val="accent1"/>
              </a:buClr>
              <a:buSzPts val="1690"/>
              <a:buFont typeface="Noto Sans Symbols"/>
              <a:buNone/>
            </a:pPr>
            <a:r>
              <a:t/>
            </a:r>
            <a:endParaRPr b="0" i="0" sz="2600" u="none">
              <a:solidFill>
                <a:schemeClr val="dk1"/>
              </a:solidFill>
              <a:latin typeface="Arial"/>
              <a:ea typeface="Arial"/>
              <a:cs typeface="Arial"/>
              <a:sym typeface="Arial"/>
            </a:endParaRPr>
          </a:p>
          <a:p>
            <a:pPr indent="-342900" lvl="0" marL="342900" rtl="0" algn="l">
              <a:lnSpc>
                <a:spcPct val="100000"/>
              </a:lnSpc>
              <a:spcBef>
                <a:spcPts val="520"/>
              </a:spcBef>
              <a:spcAft>
                <a:spcPts val="0"/>
              </a:spcAft>
              <a:buSzPts val="1690"/>
              <a:buNone/>
            </a:pPr>
            <a:r>
              <a:rPr b="0" i="0" lang="en-US" sz="2600" u="none">
                <a:solidFill>
                  <a:schemeClr val="dk1"/>
                </a:solidFill>
                <a:latin typeface="Arial"/>
                <a:ea typeface="Arial"/>
                <a:cs typeface="Arial"/>
                <a:sym typeface="Arial"/>
              </a:rPr>
              <a:t>Сценарий – фрагмент поведения ИС без раскрытия его внутренней структуры</a:t>
            </a:r>
            <a:endParaRPr/>
          </a:p>
          <a:p>
            <a:pPr indent="-342900" lvl="0" marL="342900" rtl="0" algn="l">
              <a:lnSpc>
                <a:spcPct val="100000"/>
              </a:lnSpc>
              <a:spcBef>
                <a:spcPts val="520"/>
              </a:spcBef>
              <a:spcAft>
                <a:spcPts val="0"/>
              </a:spcAft>
              <a:buSzPts val="1690"/>
              <a:buNone/>
            </a:pPr>
            <a:r>
              <a:rPr b="0" i="0" lang="en-US" sz="2600" u="none">
                <a:solidFill>
                  <a:schemeClr val="dk1"/>
                </a:solidFill>
                <a:latin typeface="Arial"/>
                <a:ea typeface="Arial"/>
                <a:cs typeface="Arial"/>
                <a:sym typeface="Arial"/>
              </a:rPr>
              <a:t>Сценарий – сервис, который информационная система предоставляет пользователю (актеру) </a:t>
            </a:r>
            <a:endParaRPr/>
          </a:p>
        </p:txBody>
      </p:sp>
      <p:sp>
        <p:nvSpPr>
          <p:cNvPr id="182" name="Google Shape;182;p24"/>
          <p:cNvSpPr/>
          <p:nvPr>
            <p:ph idx="1" type="body"/>
          </p:nvPr>
        </p:nvSpPr>
        <p:spPr>
          <a:xfrm>
            <a:off x="468312" y="2708275"/>
            <a:ext cx="2746375" cy="1181100"/>
          </a:xfrm>
          <a:prstGeom prst="ellipse">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342900" lvl="0" marL="342900" marR="0" rtl="0" algn="ctr">
              <a:lnSpc>
                <a:spcPct val="100000"/>
              </a:lnSpc>
              <a:spcBef>
                <a:spcPts val="0"/>
              </a:spcBef>
              <a:spcAft>
                <a:spcPts val="0"/>
              </a:spcAft>
              <a:buClr>
                <a:schemeClr val="accent1"/>
              </a:buClr>
              <a:buSzPts val="1690"/>
              <a:buFont typeface="Noto Sans Symbols"/>
              <a:buNone/>
            </a:pPr>
            <a:r>
              <a:rPr b="0" i="0" lang="en-US" sz="2600" u="none" cap="none" strike="noStrike">
                <a:solidFill>
                  <a:schemeClr val="dk1"/>
                </a:solidFill>
                <a:latin typeface="Arial"/>
                <a:ea typeface="Arial"/>
                <a:cs typeface="Arial"/>
                <a:sym typeface="Arial"/>
              </a:rPr>
              <a:t>Имя</a:t>
            </a:r>
            <a:endParaRPr/>
          </a:p>
        </p:txBody>
      </p:sp>
    </p:spTree>
  </p:cSld>
  <p:clrMapOvr>
    <a:masterClrMapping/>
  </p:clrMapOvr>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7" name="Shape 1337"/>
        <p:cNvGrpSpPr/>
        <p:nvPr/>
      </p:nvGrpSpPr>
      <p:grpSpPr>
        <a:xfrm>
          <a:off x="0" y="0"/>
          <a:ext cx="0" cy="0"/>
          <a:chOff x="0" y="0"/>
          <a:chExt cx="0" cy="0"/>
        </a:xfrm>
      </p:grpSpPr>
      <p:sp>
        <p:nvSpPr>
          <p:cNvPr id="1338" name="Google Shape;1338;p105"/>
          <p:cNvSpPr txBox="1"/>
          <p:nvPr/>
        </p:nvSpPr>
        <p:spPr>
          <a:xfrm>
            <a:off x="457200" y="6243637"/>
            <a:ext cx="874712"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ПрИС 2</a:t>
            </a:r>
            <a:endParaRPr/>
          </a:p>
        </p:txBody>
      </p:sp>
      <p:sp>
        <p:nvSpPr>
          <p:cNvPr id="1339" name="Google Shape;1339;p105"/>
          <p:cNvSpPr txBox="1"/>
          <p:nvPr/>
        </p:nvSpPr>
        <p:spPr>
          <a:xfrm>
            <a:off x="1476375" y="6248400"/>
            <a:ext cx="6624637"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Язык UML</a:t>
            </a:r>
            <a:endParaRPr/>
          </a:p>
        </p:txBody>
      </p:sp>
      <p:sp>
        <p:nvSpPr>
          <p:cNvPr id="1340" name="Google Shape;1340;p105"/>
          <p:cNvSpPr txBox="1"/>
          <p:nvPr/>
        </p:nvSpPr>
        <p:spPr>
          <a:xfrm>
            <a:off x="8172450" y="6243637"/>
            <a:ext cx="51435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Garamond"/>
              <a:buNone/>
            </a:pPr>
            <a:fld id="{00000000-1234-1234-1234-123412341234}" type="slidenum">
              <a:rPr b="0" i="0" lang="en-US" sz="1200" u="none">
                <a:solidFill>
                  <a:schemeClr val="dk1"/>
                </a:solidFill>
                <a:latin typeface="Garamond"/>
                <a:ea typeface="Garamond"/>
                <a:cs typeface="Garamond"/>
                <a:sym typeface="Garamond"/>
              </a:rPr>
              <a:t>‹#›</a:t>
            </a:fld>
            <a:endParaRPr/>
          </a:p>
        </p:txBody>
      </p:sp>
      <p:sp>
        <p:nvSpPr>
          <p:cNvPr id="1341" name="Google Shape;1341;p105"/>
          <p:cNvSpPr txBox="1"/>
          <p:nvPr>
            <p:ph type="title"/>
          </p:nvPr>
        </p:nvSpPr>
        <p:spPr>
          <a:xfrm>
            <a:off x="457200" y="277812"/>
            <a:ext cx="8229600" cy="14954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3000"/>
              <a:buFont typeface="Arial"/>
              <a:buNone/>
            </a:pPr>
            <a:r>
              <a:rPr b="1" i="0" lang="en-US" sz="3000" u="none">
                <a:solidFill>
                  <a:schemeClr val="dk2"/>
                </a:solidFill>
                <a:latin typeface="Arial"/>
                <a:ea typeface="Arial"/>
                <a:cs typeface="Arial"/>
                <a:sym typeface="Arial"/>
              </a:rPr>
              <a:t>Диаграмма последовательности: элементы</a:t>
            </a:r>
            <a:endParaRPr/>
          </a:p>
        </p:txBody>
      </p:sp>
      <p:sp>
        <p:nvSpPr>
          <p:cNvPr id="1342" name="Google Shape;1342;p105"/>
          <p:cNvSpPr txBox="1"/>
          <p:nvPr/>
        </p:nvSpPr>
        <p:spPr>
          <a:xfrm>
            <a:off x="1547812" y="1917700"/>
            <a:ext cx="1873250" cy="1008062"/>
          </a:xfrm>
          <a:prstGeom prst="rect">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200"/>
              <a:buFont typeface="Arial"/>
              <a:buNone/>
            </a:pPr>
            <a:r>
              <a:rPr b="0" i="0" lang="en-US" sz="2200" u="sng">
                <a:solidFill>
                  <a:schemeClr val="dk1"/>
                </a:solidFill>
                <a:latin typeface="Arial"/>
                <a:ea typeface="Arial"/>
                <a:cs typeface="Arial"/>
                <a:sym typeface="Arial"/>
              </a:rPr>
              <a:t>Объект 1:</a:t>
            </a:r>
            <a:endParaRPr/>
          </a:p>
          <a:p>
            <a:pPr indent="0" lvl="0" marL="0" marR="0" rtl="0" algn="ctr">
              <a:lnSpc>
                <a:spcPct val="100000"/>
              </a:lnSpc>
              <a:spcBef>
                <a:spcPts val="0"/>
              </a:spcBef>
              <a:spcAft>
                <a:spcPts val="0"/>
              </a:spcAft>
              <a:buClr>
                <a:schemeClr val="dk1"/>
              </a:buClr>
              <a:buSzPts val="2200"/>
              <a:buFont typeface="Arial"/>
              <a:buNone/>
            </a:pPr>
            <a:r>
              <a:rPr b="0" i="0" lang="en-US" sz="2200" u="sng">
                <a:solidFill>
                  <a:schemeClr val="dk1"/>
                </a:solidFill>
                <a:latin typeface="Arial"/>
                <a:ea typeface="Arial"/>
                <a:cs typeface="Arial"/>
                <a:sym typeface="Arial"/>
              </a:rPr>
              <a:t>Класс 1</a:t>
            </a:r>
            <a:endParaRPr/>
          </a:p>
        </p:txBody>
      </p:sp>
      <p:sp>
        <p:nvSpPr>
          <p:cNvPr id="1343" name="Google Shape;1343;p105"/>
          <p:cNvSpPr txBox="1"/>
          <p:nvPr/>
        </p:nvSpPr>
        <p:spPr>
          <a:xfrm>
            <a:off x="2339975" y="2925762"/>
            <a:ext cx="215900" cy="3095625"/>
          </a:xfrm>
          <a:prstGeom prst="rect">
            <a:avLst/>
          </a:prstGeom>
          <a:solidFill>
            <a:schemeClr val="lt1"/>
          </a:solid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344" name="Google Shape;1344;p105"/>
          <p:cNvSpPr/>
          <p:nvPr/>
        </p:nvSpPr>
        <p:spPr>
          <a:xfrm>
            <a:off x="2555875" y="3357562"/>
            <a:ext cx="719137" cy="360362"/>
          </a:xfrm>
          <a:custGeom>
            <a:rect b="b" l="l" r="r" t="t"/>
            <a:pathLst>
              <a:path extrusionOk="0" h="227" w="453">
                <a:moveTo>
                  <a:pt x="0" y="0"/>
                </a:moveTo>
                <a:lnTo>
                  <a:pt x="453" y="0"/>
                </a:lnTo>
                <a:lnTo>
                  <a:pt x="453" y="227"/>
                </a:lnTo>
                <a:lnTo>
                  <a:pt x="0" y="227"/>
                </a:lnTo>
              </a:path>
            </a:pathLst>
          </a:custGeom>
          <a:noFill/>
          <a:ln cap="flat" cmpd="sng" w="38100">
            <a:solidFill>
              <a:schemeClr val="dk1"/>
            </a:solidFill>
            <a:prstDash val="solid"/>
            <a:round/>
            <a:headEnd len="med" w="med" type="none"/>
            <a:tailEnd len="lg" w="lg" type="triangl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345" name="Google Shape;1345;p105"/>
          <p:cNvSpPr txBox="1"/>
          <p:nvPr/>
        </p:nvSpPr>
        <p:spPr>
          <a:xfrm>
            <a:off x="5075237" y="1917700"/>
            <a:ext cx="1873250" cy="1008062"/>
          </a:xfrm>
          <a:prstGeom prst="rect">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200"/>
              <a:buFont typeface="Arial"/>
              <a:buNone/>
            </a:pPr>
            <a:r>
              <a:rPr b="0" i="0" lang="en-US" sz="2200" u="sng">
                <a:solidFill>
                  <a:schemeClr val="dk1"/>
                </a:solidFill>
                <a:latin typeface="Arial"/>
                <a:ea typeface="Arial"/>
                <a:cs typeface="Arial"/>
                <a:sym typeface="Arial"/>
              </a:rPr>
              <a:t>: Класс 2</a:t>
            </a:r>
            <a:endParaRPr/>
          </a:p>
        </p:txBody>
      </p:sp>
      <p:sp>
        <p:nvSpPr>
          <p:cNvPr id="1346" name="Google Shape;1346;p105"/>
          <p:cNvSpPr txBox="1"/>
          <p:nvPr/>
        </p:nvSpPr>
        <p:spPr>
          <a:xfrm>
            <a:off x="5867400" y="2925762"/>
            <a:ext cx="215900" cy="3095625"/>
          </a:xfrm>
          <a:prstGeom prst="rect">
            <a:avLst/>
          </a:prstGeom>
          <a:solidFill>
            <a:schemeClr val="lt1"/>
          </a:solid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347" name="Google Shape;1347;p105"/>
          <p:cNvSpPr txBox="1"/>
          <p:nvPr/>
        </p:nvSpPr>
        <p:spPr>
          <a:xfrm>
            <a:off x="5988050" y="3717925"/>
            <a:ext cx="239712" cy="1439862"/>
          </a:xfrm>
          <a:prstGeom prst="rect">
            <a:avLst/>
          </a:prstGeom>
          <a:solidFill>
            <a:schemeClr val="lt1"/>
          </a:solid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348" name="Google Shape;1348;p105"/>
          <p:cNvSpPr/>
          <p:nvPr/>
        </p:nvSpPr>
        <p:spPr>
          <a:xfrm>
            <a:off x="6083300" y="3286125"/>
            <a:ext cx="865187" cy="503237"/>
          </a:xfrm>
          <a:custGeom>
            <a:rect b="b" l="l" r="r" t="t"/>
            <a:pathLst>
              <a:path extrusionOk="0" h="317" w="545">
                <a:moveTo>
                  <a:pt x="0" y="0"/>
                </a:moveTo>
                <a:lnTo>
                  <a:pt x="545" y="0"/>
                </a:lnTo>
                <a:lnTo>
                  <a:pt x="545" y="317"/>
                </a:lnTo>
                <a:lnTo>
                  <a:pt x="91" y="317"/>
                </a:lnTo>
              </a:path>
            </a:pathLst>
          </a:custGeom>
          <a:noFill/>
          <a:ln cap="flat" cmpd="sng" w="38100">
            <a:solidFill>
              <a:schemeClr val="dk1"/>
            </a:solidFill>
            <a:prstDash val="solid"/>
            <a:round/>
            <a:headEnd len="med" w="med" type="none"/>
            <a:tailEnd len="lg" w="lg" type="triangl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53" name="Shape 1353"/>
        <p:cNvGrpSpPr/>
        <p:nvPr/>
      </p:nvGrpSpPr>
      <p:grpSpPr>
        <a:xfrm>
          <a:off x="0" y="0"/>
          <a:ext cx="0" cy="0"/>
          <a:chOff x="0" y="0"/>
          <a:chExt cx="0" cy="0"/>
        </a:xfrm>
      </p:grpSpPr>
      <p:sp>
        <p:nvSpPr>
          <p:cNvPr id="1354" name="Google Shape;1354;p106"/>
          <p:cNvSpPr txBox="1"/>
          <p:nvPr/>
        </p:nvSpPr>
        <p:spPr>
          <a:xfrm>
            <a:off x="457200" y="6243637"/>
            <a:ext cx="874712"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ПрИС 2</a:t>
            </a:r>
            <a:endParaRPr/>
          </a:p>
        </p:txBody>
      </p:sp>
      <p:sp>
        <p:nvSpPr>
          <p:cNvPr id="1355" name="Google Shape;1355;p106"/>
          <p:cNvSpPr txBox="1"/>
          <p:nvPr/>
        </p:nvSpPr>
        <p:spPr>
          <a:xfrm>
            <a:off x="1476375" y="6248400"/>
            <a:ext cx="6624637"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Язык UML</a:t>
            </a:r>
            <a:endParaRPr/>
          </a:p>
        </p:txBody>
      </p:sp>
      <p:sp>
        <p:nvSpPr>
          <p:cNvPr id="1356" name="Google Shape;1356;p106"/>
          <p:cNvSpPr txBox="1"/>
          <p:nvPr/>
        </p:nvSpPr>
        <p:spPr>
          <a:xfrm>
            <a:off x="8172450" y="6243637"/>
            <a:ext cx="51435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Garamond"/>
              <a:buNone/>
            </a:pPr>
            <a:fld id="{00000000-1234-1234-1234-123412341234}" type="slidenum">
              <a:rPr b="0" i="0" lang="en-US" sz="1200" u="none">
                <a:solidFill>
                  <a:schemeClr val="dk1"/>
                </a:solidFill>
                <a:latin typeface="Garamond"/>
                <a:ea typeface="Garamond"/>
                <a:cs typeface="Garamond"/>
                <a:sym typeface="Garamond"/>
              </a:rPr>
              <a:t>‹#›</a:t>
            </a:fld>
            <a:endParaRPr/>
          </a:p>
        </p:txBody>
      </p:sp>
      <p:sp>
        <p:nvSpPr>
          <p:cNvPr id="1357" name="Google Shape;1357;p106"/>
          <p:cNvSpPr txBox="1"/>
          <p:nvPr>
            <p:ph type="title"/>
          </p:nvPr>
        </p:nvSpPr>
        <p:spPr>
          <a:xfrm>
            <a:off x="457200" y="277812"/>
            <a:ext cx="8229600" cy="178276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3000"/>
              <a:buFont typeface="Arial"/>
              <a:buNone/>
            </a:pPr>
            <a:r>
              <a:rPr b="1" i="0" lang="en-US" sz="3000" u="none">
                <a:solidFill>
                  <a:schemeClr val="dk2"/>
                </a:solidFill>
                <a:latin typeface="Arial"/>
                <a:ea typeface="Arial"/>
                <a:cs typeface="Arial"/>
                <a:sym typeface="Arial"/>
              </a:rPr>
              <a:t>Диаграмма последовательности: </a:t>
            </a:r>
            <a:br>
              <a:rPr b="1" i="0" lang="en-US" sz="3000" u="none">
                <a:solidFill>
                  <a:schemeClr val="dk2"/>
                </a:solidFill>
                <a:latin typeface="Arial"/>
                <a:ea typeface="Arial"/>
                <a:cs typeface="Arial"/>
                <a:sym typeface="Arial"/>
              </a:rPr>
            </a:br>
            <a:r>
              <a:rPr b="1" i="0" lang="en-US" sz="3000" u="none">
                <a:solidFill>
                  <a:schemeClr val="dk2"/>
                </a:solidFill>
                <a:latin typeface="Arial"/>
                <a:ea typeface="Arial"/>
                <a:cs typeface="Arial"/>
                <a:sym typeface="Arial"/>
              </a:rPr>
              <a:t>Типы сообщений</a:t>
            </a:r>
            <a:endParaRPr/>
          </a:p>
        </p:txBody>
      </p:sp>
      <p:sp>
        <p:nvSpPr>
          <p:cNvPr id="1358" name="Google Shape;1358;p106"/>
          <p:cNvSpPr txBox="1"/>
          <p:nvPr>
            <p:ph idx="1" type="body"/>
          </p:nvPr>
        </p:nvSpPr>
        <p:spPr>
          <a:xfrm>
            <a:off x="457200" y="2205037"/>
            <a:ext cx="8229600" cy="3925887"/>
          </a:xfrm>
          <a:prstGeom prst="rect">
            <a:avLst/>
          </a:prstGeom>
          <a:noFill/>
          <a:ln>
            <a:noFill/>
          </a:ln>
        </p:spPr>
        <p:txBody>
          <a:bodyPr anchorCtr="0" anchor="t" bIns="45700" lIns="91425" spcFirstLastPara="1" rIns="91425" wrap="square" tIns="45700">
            <a:noAutofit/>
          </a:bodyPr>
          <a:lstStyle/>
          <a:p>
            <a:pPr indent="-342900" lvl="0" marL="342900" rtl="0" algn="ctr">
              <a:lnSpc>
                <a:spcPct val="100000"/>
              </a:lnSpc>
              <a:spcBef>
                <a:spcPts val="0"/>
              </a:spcBef>
              <a:spcAft>
                <a:spcPts val="0"/>
              </a:spcAft>
              <a:buSzPts val="1950"/>
              <a:buNone/>
            </a:pPr>
            <a:r>
              <a:t/>
            </a:r>
            <a:endParaRPr b="0" i="0" sz="3000" u="none">
              <a:solidFill>
                <a:schemeClr val="dk1"/>
              </a:solidFill>
              <a:latin typeface="Arial"/>
              <a:ea typeface="Arial"/>
              <a:cs typeface="Arial"/>
              <a:sym typeface="Arial"/>
            </a:endParaRPr>
          </a:p>
          <a:p>
            <a:pPr indent="-325436" lvl="1" marL="669925" rtl="0" algn="l">
              <a:lnSpc>
                <a:spcPct val="100000"/>
              </a:lnSpc>
              <a:spcBef>
                <a:spcPts val="520"/>
              </a:spcBef>
              <a:spcAft>
                <a:spcPts val="0"/>
              </a:spcAft>
              <a:buClr>
                <a:schemeClr val="accent2"/>
              </a:buClr>
              <a:buSzPts val="1560"/>
              <a:buFont typeface="Noto Sans Symbols"/>
              <a:buChar char="❑"/>
            </a:pPr>
            <a:r>
              <a:rPr b="0" i="0" lang="en-US" sz="2600" u="none">
                <a:solidFill>
                  <a:schemeClr val="dk1"/>
                </a:solidFill>
                <a:latin typeface="Arial"/>
                <a:ea typeface="Arial"/>
                <a:cs typeface="Arial"/>
                <a:sym typeface="Arial"/>
              </a:rPr>
              <a:t>Вызов процедуры</a:t>
            </a:r>
            <a:endParaRPr/>
          </a:p>
          <a:p>
            <a:pPr indent="-325436" lvl="1" marL="669925" rtl="0" algn="l">
              <a:lnSpc>
                <a:spcPct val="100000"/>
              </a:lnSpc>
              <a:spcBef>
                <a:spcPts val="520"/>
              </a:spcBef>
              <a:spcAft>
                <a:spcPts val="0"/>
              </a:spcAft>
              <a:buClr>
                <a:schemeClr val="accent2"/>
              </a:buClr>
              <a:buSzPts val="1560"/>
              <a:buFont typeface="Noto Sans Symbols"/>
              <a:buChar char="❑"/>
            </a:pPr>
            <a:r>
              <a:rPr b="0" i="0" lang="en-US" sz="2600" u="none">
                <a:solidFill>
                  <a:schemeClr val="dk1"/>
                </a:solidFill>
                <a:latin typeface="Arial"/>
                <a:ea typeface="Arial"/>
                <a:cs typeface="Arial"/>
                <a:sym typeface="Arial"/>
              </a:rPr>
              <a:t>Асинхронное сообщение</a:t>
            </a:r>
            <a:endParaRPr/>
          </a:p>
          <a:p>
            <a:pPr indent="-325436" lvl="1" marL="669925" rtl="0" algn="l">
              <a:lnSpc>
                <a:spcPct val="100000"/>
              </a:lnSpc>
              <a:spcBef>
                <a:spcPts val="520"/>
              </a:spcBef>
              <a:spcAft>
                <a:spcPts val="0"/>
              </a:spcAft>
              <a:buClr>
                <a:schemeClr val="accent2"/>
              </a:buClr>
              <a:buSzPts val="1560"/>
              <a:buFont typeface="Noto Sans Symbols"/>
              <a:buChar char="❑"/>
            </a:pPr>
            <a:r>
              <a:rPr b="0" i="0" lang="en-US" sz="2600" u="none">
                <a:solidFill>
                  <a:schemeClr val="dk1"/>
                </a:solidFill>
                <a:latin typeface="Arial"/>
                <a:ea typeface="Arial"/>
                <a:cs typeface="Arial"/>
                <a:sym typeface="Arial"/>
              </a:rPr>
              <a:t>Возврат из вызова процедуры</a:t>
            </a:r>
            <a:endParaRPr/>
          </a:p>
          <a:p>
            <a:pPr indent="-235584" lvl="0" marL="342900" rtl="0" algn="l">
              <a:spcBef>
                <a:spcPts val="520"/>
              </a:spcBef>
              <a:spcAft>
                <a:spcPts val="0"/>
              </a:spcAft>
              <a:buSzPts val="1690"/>
              <a:buNone/>
            </a:pPr>
            <a:r>
              <a:t/>
            </a:r>
            <a:endParaRPr b="0" i="0" sz="2600" u="none">
              <a:solidFill>
                <a:schemeClr val="dk1"/>
              </a:solidFill>
              <a:latin typeface="Arial"/>
              <a:ea typeface="Arial"/>
              <a:cs typeface="Arial"/>
              <a:sym typeface="Arial"/>
            </a:endParaRPr>
          </a:p>
        </p:txBody>
      </p:sp>
    </p:spTree>
  </p:cSld>
  <p:clrMapOvr>
    <a:masterClrMapping/>
  </p:clrMapOvr>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62" name="Shape 1362"/>
        <p:cNvGrpSpPr/>
        <p:nvPr/>
      </p:nvGrpSpPr>
      <p:grpSpPr>
        <a:xfrm>
          <a:off x="0" y="0"/>
          <a:ext cx="0" cy="0"/>
          <a:chOff x="0" y="0"/>
          <a:chExt cx="0" cy="0"/>
        </a:xfrm>
      </p:grpSpPr>
      <p:sp>
        <p:nvSpPr>
          <p:cNvPr id="1363" name="Google Shape;1363;p107"/>
          <p:cNvSpPr txBox="1"/>
          <p:nvPr/>
        </p:nvSpPr>
        <p:spPr>
          <a:xfrm>
            <a:off x="457200" y="6243637"/>
            <a:ext cx="874712"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ПрИС 2</a:t>
            </a:r>
            <a:endParaRPr/>
          </a:p>
        </p:txBody>
      </p:sp>
      <p:sp>
        <p:nvSpPr>
          <p:cNvPr id="1364" name="Google Shape;1364;p107"/>
          <p:cNvSpPr txBox="1"/>
          <p:nvPr/>
        </p:nvSpPr>
        <p:spPr>
          <a:xfrm>
            <a:off x="1476375" y="6248400"/>
            <a:ext cx="6624637"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Язык UML</a:t>
            </a:r>
            <a:endParaRPr/>
          </a:p>
        </p:txBody>
      </p:sp>
      <p:sp>
        <p:nvSpPr>
          <p:cNvPr id="1365" name="Google Shape;1365;p107"/>
          <p:cNvSpPr txBox="1"/>
          <p:nvPr/>
        </p:nvSpPr>
        <p:spPr>
          <a:xfrm>
            <a:off x="8172450" y="6243637"/>
            <a:ext cx="51435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Garamond"/>
              <a:buNone/>
            </a:pPr>
            <a:fld id="{00000000-1234-1234-1234-123412341234}" type="slidenum">
              <a:rPr b="0" i="0" lang="en-US" sz="1200" u="none">
                <a:solidFill>
                  <a:schemeClr val="dk1"/>
                </a:solidFill>
                <a:latin typeface="Garamond"/>
                <a:ea typeface="Garamond"/>
                <a:cs typeface="Garamond"/>
                <a:sym typeface="Garamond"/>
              </a:rPr>
              <a:t>‹#›</a:t>
            </a:fld>
            <a:endParaRPr/>
          </a:p>
        </p:txBody>
      </p:sp>
      <p:sp>
        <p:nvSpPr>
          <p:cNvPr id="1366" name="Google Shape;1366;p107"/>
          <p:cNvSpPr txBox="1"/>
          <p:nvPr>
            <p:ph idx="1" type="body"/>
          </p:nvPr>
        </p:nvSpPr>
        <p:spPr>
          <a:xfrm>
            <a:off x="3059112" y="1600200"/>
            <a:ext cx="5627687" cy="4530725"/>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SzPts val="1950"/>
              <a:buNone/>
            </a:pPr>
            <a:r>
              <a:rPr b="1" i="0" lang="en-US" sz="3000" u="none">
                <a:solidFill>
                  <a:schemeClr val="dk1"/>
                </a:solidFill>
                <a:latin typeface="Arial"/>
                <a:ea typeface="Arial"/>
                <a:cs typeface="Arial"/>
                <a:sym typeface="Arial"/>
              </a:rPr>
              <a:t>Вызов</a:t>
            </a:r>
            <a:endParaRPr/>
          </a:p>
          <a:p>
            <a:pPr indent="-235584" lvl="0" marL="342900" rtl="0" algn="l">
              <a:lnSpc>
                <a:spcPct val="100000"/>
              </a:lnSpc>
              <a:spcBef>
                <a:spcPts val="520"/>
              </a:spcBef>
              <a:spcAft>
                <a:spcPts val="0"/>
              </a:spcAft>
              <a:buClr>
                <a:schemeClr val="accent1"/>
              </a:buClr>
              <a:buSzPts val="1690"/>
              <a:buFont typeface="Noto Sans Symbols"/>
              <a:buNone/>
            </a:pPr>
            <a:r>
              <a:t/>
            </a:r>
            <a:endParaRPr b="0" i="0" sz="2600" u="none">
              <a:solidFill>
                <a:schemeClr val="dk1"/>
              </a:solidFill>
              <a:latin typeface="Arial"/>
              <a:ea typeface="Arial"/>
              <a:cs typeface="Arial"/>
              <a:sym typeface="Arial"/>
            </a:endParaRPr>
          </a:p>
          <a:p>
            <a:pPr indent="-342900" lvl="0" marL="342900" rtl="0" algn="l">
              <a:lnSpc>
                <a:spcPct val="100000"/>
              </a:lnSpc>
              <a:spcBef>
                <a:spcPts val="520"/>
              </a:spcBef>
              <a:spcAft>
                <a:spcPts val="0"/>
              </a:spcAft>
              <a:buSzPts val="1690"/>
              <a:buNone/>
            </a:pPr>
            <a:r>
              <a:rPr b="0" i="0" lang="en-US" sz="2600" u="none">
                <a:solidFill>
                  <a:schemeClr val="dk1"/>
                </a:solidFill>
                <a:latin typeface="Arial"/>
                <a:ea typeface="Arial"/>
                <a:cs typeface="Arial"/>
                <a:sym typeface="Arial"/>
              </a:rPr>
              <a:t>Один объект вызывает процедуру и ожидает, пока она не закончится.</a:t>
            </a:r>
            <a:endParaRPr/>
          </a:p>
          <a:p>
            <a:pPr indent="-342900" lvl="0" marL="342900" rtl="0" algn="l">
              <a:lnSpc>
                <a:spcPct val="100000"/>
              </a:lnSpc>
              <a:spcBef>
                <a:spcPts val="520"/>
              </a:spcBef>
              <a:spcAft>
                <a:spcPts val="0"/>
              </a:spcAft>
              <a:buSzPts val="1690"/>
              <a:buNone/>
            </a:pPr>
            <a:r>
              <a:rPr b="0" i="0" lang="en-US" sz="2600" u="none">
                <a:solidFill>
                  <a:schemeClr val="dk1"/>
                </a:solidFill>
                <a:latin typeface="Arial"/>
                <a:ea typeface="Arial"/>
                <a:cs typeface="Arial"/>
                <a:sym typeface="Arial"/>
              </a:rPr>
              <a:t>Такое сообщение является синхронным.</a:t>
            </a:r>
            <a:endParaRPr/>
          </a:p>
        </p:txBody>
      </p:sp>
      <p:sp>
        <p:nvSpPr>
          <p:cNvPr id="1367" name="Google Shape;1367;p107"/>
          <p:cNvSpPr txBox="1"/>
          <p:nvPr>
            <p:ph type="title"/>
          </p:nvPr>
        </p:nvSpPr>
        <p:spPr>
          <a:xfrm>
            <a:off x="457200" y="277812"/>
            <a:ext cx="8229600" cy="14224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3000"/>
              <a:buFont typeface="Arial"/>
              <a:buNone/>
            </a:pPr>
            <a:r>
              <a:rPr b="1" i="0" lang="en-US" sz="3000" u="none">
                <a:solidFill>
                  <a:schemeClr val="dk2"/>
                </a:solidFill>
                <a:latin typeface="Arial"/>
                <a:ea typeface="Arial"/>
                <a:cs typeface="Arial"/>
                <a:sym typeface="Arial"/>
              </a:rPr>
              <a:t>Диаграмма последовательности: элементы</a:t>
            </a:r>
            <a:endParaRPr/>
          </a:p>
        </p:txBody>
      </p:sp>
      <p:cxnSp>
        <p:nvCxnSpPr>
          <p:cNvPr id="1368" name="Google Shape;1368;p107"/>
          <p:cNvCxnSpPr/>
          <p:nvPr/>
        </p:nvCxnSpPr>
        <p:spPr>
          <a:xfrm>
            <a:off x="755650" y="3429000"/>
            <a:ext cx="1655762" cy="0"/>
          </a:xfrm>
          <a:prstGeom prst="straightConnector1">
            <a:avLst/>
          </a:prstGeom>
          <a:noFill/>
          <a:ln cap="flat" cmpd="sng" w="38100">
            <a:solidFill>
              <a:schemeClr val="dk1"/>
            </a:solidFill>
            <a:prstDash val="solid"/>
            <a:miter lim="800000"/>
            <a:headEnd len="med" w="med" type="none"/>
            <a:tailEnd len="lg" w="lg" type="triangle"/>
          </a:ln>
        </p:spPr>
      </p:cxnSp>
    </p:spTree>
  </p:cSld>
  <p:clrMapOvr>
    <a:masterClrMapping/>
  </p:clrMapOvr>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73" name="Shape 1373"/>
        <p:cNvGrpSpPr/>
        <p:nvPr/>
      </p:nvGrpSpPr>
      <p:grpSpPr>
        <a:xfrm>
          <a:off x="0" y="0"/>
          <a:ext cx="0" cy="0"/>
          <a:chOff x="0" y="0"/>
          <a:chExt cx="0" cy="0"/>
        </a:xfrm>
      </p:grpSpPr>
      <p:sp>
        <p:nvSpPr>
          <p:cNvPr id="1374" name="Google Shape;1374;p108"/>
          <p:cNvSpPr txBox="1"/>
          <p:nvPr/>
        </p:nvSpPr>
        <p:spPr>
          <a:xfrm>
            <a:off x="457200" y="6243637"/>
            <a:ext cx="874712"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ПрИС 2</a:t>
            </a:r>
            <a:endParaRPr/>
          </a:p>
        </p:txBody>
      </p:sp>
      <p:sp>
        <p:nvSpPr>
          <p:cNvPr id="1375" name="Google Shape;1375;p108"/>
          <p:cNvSpPr txBox="1"/>
          <p:nvPr/>
        </p:nvSpPr>
        <p:spPr>
          <a:xfrm>
            <a:off x="1476375" y="6248400"/>
            <a:ext cx="6624637"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Язык UML</a:t>
            </a:r>
            <a:endParaRPr/>
          </a:p>
        </p:txBody>
      </p:sp>
      <p:sp>
        <p:nvSpPr>
          <p:cNvPr id="1376" name="Google Shape;1376;p108"/>
          <p:cNvSpPr txBox="1"/>
          <p:nvPr/>
        </p:nvSpPr>
        <p:spPr>
          <a:xfrm>
            <a:off x="8172450" y="6243637"/>
            <a:ext cx="51435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Garamond"/>
              <a:buNone/>
            </a:pPr>
            <a:fld id="{00000000-1234-1234-1234-123412341234}" type="slidenum">
              <a:rPr b="0" i="0" lang="en-US" sz="1200" u="none">
                <a:solidFill>
                  <a:schemeClr val="dk1"/>
                </a:solidFill>
                <a:latin typeface="Garamond"/>
                <a:ea typeface="Garamond"/>
                <a:cs typeface="Garamond"/>
                <a:sym typeface="Garamond"/>
              </a:rPr>
              <a:t>‹#›</a:t>
            </a:fld>
            <a:endParaRPr/>
          </a:p>
        </p:txBody>
      </p:sp>
      <p:sp>
        <p:nvSpPr>
          <p:cNvPr id="1377" name="Google Shape;1377;p108"/>
          <p:cNvSpPr txBox="1"/>
          <p:nvPr>
            <p:ph idx="1" type="body"/>
          </p:nvPr>
        </p:nvSpPr>
        <p:spPr>
          <a:xfrm>
            <a:off x="3059112" y="1600200"/>
            <a:ext cx="5627687" cy="4530725"/>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SzPts val="1950"/>
              <a:buNone/>
            </a:pPr>
            <a:r>
              <a:rPr b="1" i="0" lang="en-US" sz="3000" u="none">
                <a:solidFill>
                  <a:schemeClr val="dk1"/>
                </a:solidFill>
                <a:latin typeface="Arial"/>
                <a:ea typeface="Arial"/>
                <a:cs typeface="Arial"/>
                <a:sym typeface="Arial"/>
              </a:rPr>
              <a:t>Асинхронное сообщение</a:t>
            </a:r>
            <a:endParaRPr/>
          </a:p>
          <a:p>
            <a:pPr indent="-235584" lvl="0" marL="342900" rtl="0" algn="l">
              <a:lnSpc>
                <a:spcPct val="100000"/>
              </a:lnSpc>
              <a:spcBef>
                <a:spcPts val="520"/>
              </a:spcBef>
              <a:spcAft>
                <a:spcPts val="0"/>
              </a:spcAft>
              <a:buClr>
                <a:schemeClr val="accent1"/>
              </a:buClr>
              <a:buSzPts val="1690"/>
              <a:buFont typeface="Noto Sans Symbols"/>
              <a:buNone/>
            </a:pPr>
            <a:r>
              <a:t/>
            </a:r>
            <a:endParaRPr b="0" i="0" sz="2600" u="none">
              <a:solidFill>
                <a:schemeClr val="dk1"/>
              </a:solidFill>
              <a:latin typeface="Arial"/>
              <a:ea typeface="Arial"/>
              <a:cs typeface="Arial"/>
              <a:sym typeface="Arial"/>
            </a:endParaRPr>
          </a:p>
          <a:p>
            <a:pPr indent="-342900" lvl="0" marL="342900" rtl="0" algn="l">
              <a:lnSpc>
                <a:spcPct val="100000"/>
              </a:lnSpc>
              <a:spcBef>
                <a:spcPts val="520"/>
              </a:spcBef>
              <a:spcAft>
                <a:spcPts val="0"/>
              </a:spcAft>
              <a:buSzPts val="1690"/>
              <a:buNone/>
            </a:pPr>
            <a:r>
              <a:rPr b="0" i="0" lang="en-US" sz="2600" u="none">
                <a:solidFill>
                  <a:schemeClr val="dk1"/>
                </a:solidFill>
                <a:latin typeface="Arial"/>
                <a:ea typeface="Arial"/>
                <a:cs typeface="Arial"/>
                <a:sym typeface="Arial"/>
              </a:rPr>
              <a:t>Объект передает сообщение и продолжает выполнять свою деятельность, не ожидая ответа.</a:t>
            </a:r>
            <a:endParaRPr/>
          </a:p>
        </p:txBody>
      </p:sp>
      <p:sp>
        <p:nvSpPr>
          <p:cNvPr id="1378" name="Google Shape;1378;p108"/>
          <p:cNvSpPr txBox="1"/>
          <p:nvPr>
            <p:ph type="title"/>
          </p:nvPr>
        </p:nvSpPr>
        <p:spPr>
          <a:xfrm>
            <a:off x="457200" y="277812"/>
            <a:ext cx="8229600" cy="14224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3000"/>
              <a:buFont typeface="Arial"/>
              <a:buNone/>
            </a:pPr>
            <a:r>
              <a:rPr b="1" i="0" lang="en-US" sz="3000" u="none">
                <a:solidFill>
                  <a:schemeClr val="dk2"/>
                </a:solidFill>
                <a:latin typeface="Arial"/>
                <a:ea typeface="Arial"/>
                <a:cs typeface="Arial"/>
                <a:sym typeface="Arial"/>
              </a:rPr>
              <a:t>Диаграмма последовательности: элементы</a:t>
            </a:r>
            <a:endParaRPr/>
          </a:p>
        </p:txBody>
      </p:sp>
      <p:cxnSp>
        <p:nvCxnSpPr>
          <p:cNvPr id="1379" name="Google Shape;1379;p108"/>
          <p:cNvCxnSpPr/>
          <p:nvPr/>
        </p:nvCxnSpPr>
        <p:spPr>
          <a:xfrm>
            <a:off x="755650" y="3429000"/>
            <a:ext cx="1655762" cy="0"/>
          </a:xfrm>
          <a:prstGeom prst="straightConnector1">
            <a:avLst/>
          </a:prstGeom>
          <a:noFill/>
          <a:ln cap="flat" cmpd="sng" w="38100">
            <a:solidFill>
              <a:schemeClr val="dk1"/>
            </a:solidFill>
            <a:prstDash val="solid"/>
            <a:miter lim="800000"/>
            <a:headEnd len="med" w="med" type="none"/>
            <a:tailEnd len="lg" w="lg" type="stealth"/>
          </a:ln>
        </p:spPr>
      </p:cxnSp>
    </p:spTree>
  </p:cSld>
  <p:clrMapOvr>
    <a:masterClrMapping/>
  </p:clrMapOvr>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83" name="Shape 1383"/>
        <p:cNvGrpSpPr/>
        <p:nvPr/>
      </p:nvGrpSpPr>
      <p:grpSpPr>
        <a:xfrm>
          <a:off x="0" y="0"/>
          <a:ext cx="0" cy="0"/>
          <a:chOff x="0" y="0"/>
          <a:chExt cx="0" cy="0"/>
        </a:xfrm>
      </p:grpSpPr>
      <p:sp>
        <p:nvSpPr>
          <p:cNvPr id="1384" name="Google Shape;1384;p109"/>
          <p:cNvSpPr txBox="1"/>
          <p:nvPr/>
        </p:nvSpPr>
        <p:spPr>
          <a:xfrm>
            <a:off x="457200" y="6243637"/>
            <a:ext cx="874712"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ПрИС 2</a:t>
            </a:r>
            <a:endParaRPr/>
          </a:p>
        </p:txBody>
      </p:sp>
      <p:sp>
        <p:nvSpPr>
          <p:cNvPr id="1385" name="Google Shape;1385;p109"/>
          <p:cNvSpPr txBox="1"/>
          <p:nvPr/>
        </p:nvSpPr>
        <p:spPr>
          <a:xfrm>
            <a:off x="1476375" y="6248400"/>
            <a:ext cx="6624637"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Язык UML</a:t>
            </a:r>
            <a:endParaRPr/>
          </a:p>
        </p:txBody>
      </p:sp>
      <p:sp>
        <p:nvSpPr>
          <p:cNvPr id="1386" name="Google Shape;1386;p109"/>
          <p:cNvSpPr txBox="1"/>
          <p:nvPr/>
        </p:nvSpPr>
        <p:spPr>
          <a:xfrm>
            <a:off x="8172450" y="6243637"/>
            <a:ext cx="51435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Garamond"/>
              <a:buNone/>
            </a:pPr>
            <a:fld id="{00000000-1234-1234-1234-123412341234}" type="slidenum">
              <a:rPr b="0" i="0" lang="en-US" sz="1200" u="none">
                <a:solidFill>
                  <a:schemeClr val="dk1"/>
                </a:solidFill>
                <a:latin typeface="Garamond"/>
                <a:ea typeface="Garamond"/>
                <a:cs typeface="Garamond"/>
                <a:sym typeface="Garamond"/>
              </a:rPr>
              <a:t>‹#›</a:t>
            </a:fld>
            <a:endParaRPr/>
          </a:p>
        </p:txBody>
      </p:sp>
      <p:sp>
        <p:nvSpPr>
          <p:cNvPr id="1387" name="Google Shape;1387;p109"/>
          <p:cNvSpPr txBox="1"/>
          <p:nvPr>
            <p:ph idx="1" type="body"/>
          </p:nvPr>
        </p:nvSpPr>
        <p:spPr>
          <a:xfrm>
            <a:off x="3059112" y="1600200"/>
            <a:ext cx="5627687" cy="4530725"/>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SzPts val="1950"/>
              <a:buNone/>
            </a:pPr>
            <a:r>
              <a:rPr b="1" i="0" lang="en-US" sz="3000" u="none">
                <a:solidFill>
                  <a:schemeClr val="dk1"/>
                </a:solidFill>
                <a:latin typeface="Arial"/>
                <a:ea typeface="Arial"/>
                <a:cs typeface="Arial"/>
                <a:sym typeface="Arial"/>
              </a:rPr>
              <a:t>Возврат</a:t>
            </a:r>
            <a:endParaRPr/>
          </a:p>
          <a:p>
            <a:pPr indent="-235584" lvl="0" marL="342900" rtl="0" algn="l">
              <a:lnSpc>
                <a:spcPct val="100000"/>
              </a:lnSpc>
              <a:spcBef>
                <a:spcPts val="520"/>
              </a:spcBef>
              <a:spcAft>
                <a:spcPts val="0"/>
              </a:spcAft>
              <a:buClr>
                <a:schemeClr val="accent1"/>
              </a:buClr>
              <a:buSzPts val="1690"/>
              <a:buFont typeface="Noto Sans Symbols"/>
              <a:buNone/>
            </a:pPr>
            <a:r>
              <a:t/>
            </a:r>
            <a:endParaRPr b="0" i="0" sz="2600" u="none">
              <a:solidFill>
                <a:schemeClr val="dk1"/>
              </a:solidFill>
              <a:latin typeface="Arial"/>
              <a:ea typeface="Arial"/>
              <a:cs typeface="Arial"/>
              <a:sym typeface="Arial"/>
            </a:endParaRPr>
          </a:p>
          <a:p>
            <a:pPr indent="-342900" lvl="0" marL="342900" rtl="0" algn="l">
              <a:lnSpc>
                <a:spcPct val="100000"/>
              </a:lnSpc>
              <a:spcBef>
                <a:spcPts val="520"/>
              </a:spcBef>
              <a:spcAft>
                <a:spcPts val="0"/>
              </a:spcAft>
              <a:buSzPts val="1690"/>
              <a:buNone/>
            </a:pPr>
            <a:r>
              <a:rPr b="0" i="0" lang="en-US" sz="2600" u="none">
                <a:solidFill>
                  <a:schemeClr val="dk1"/>
                </a:solidFill>
                <a:latin typeface="Arial"/>
                <a:ea typeface="Arial"/>
                <a:cs typeface="Arial"/>
                <a:sym typeface="Arial"/>
              </a:rPr>
              <a:t>Объект передает сообщение об окончании выполнения процедуры.</a:t>
            </a:r>
            <a:endParaRPr/>
          </a:p>
        </p:txBody>
      </p:sp>
      <p:sp>
        <p:nvSpPr>
          <p:cNvPr id="1388" name="Google Shape;1388;p109"/>
          <p:cNvSpPr txBox="1"/>
          <p:nvPr>
            <p:ph type="title"/>
          </p:nvPr>
        </p:nvSpPr>
        <p:spPr>
          <a:xfrm>
            <a:off x="457200" y="277812"/>
            <a:ext cx="8229600" cy="14224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3000"/>
              <a:buFont typeface="Arial"/>
              <a:buNone/>
            </a:pPr>
            <a:r>
              <a:rPr b="1" i="0" lang="en-US" sz="3000" u="none">
                <a:solidFill>
                  <a:schemeClr val="dk2"/>
                </a:solidFill>
                <a:latin typeface="Arial"/>
                <a:ea typeface="Arial"/>
                <a:cs typeface="Arial"/>
                <a:sym typeface="Arial"/>
              </a:rPr>
              <a:t>Диаграмма последовательности: элементы</a:t>
            </a:r>
            <a:endParaRPr/>
          </a:p>
        </p:txBody>
      </p:sp>
      <p:cxnSp>
        <p:nvCxnSpPr>
          <p:cNvPr id="1389" name="Google Shape;1389;p109"/>
          <p:cNvCxnSpPr/>
          <p:nvPr/>
        </p:nvCxnSpPr>
        <p:spPr>
          <a:xfrm>
            <a:off x="755650" y="3429000"/>
            <a:ext cx="1655762" cy="0"/>
          </a:xfrm>
          <a:prstGeom prst="straightConnector1">
            <a:avLst/>
          </a:prstGeom>
          <a:noFill/>
          <a:ln cap="flat" cmpd="sng" w="38100">
            <a:solidFill>
              <a:schemeClr val="dk1"/>
            </a:solidFill>
            <a:prstDash val="solid"/>
            <a:miter lim="800000"/>
            <a:headEnd len="med" w="med" type="none"/>
            <a:tailEnd len="lg" w="lg" type="stealth"/>
          </a:ln>
        </p:spPr>
      </p:cxnSp>
    </p:spTree>
  </p:cSld>
  <p:clrMapOvr>
    <a:masterClrMapping/>
  </p:clrMapOvr>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93" name="Shape 1393"/>
        <p:cNvGrpSpPr/>
        <p:nvPr/>
      </p:nvGrpSpPr>
      <p:grpSpPr>
        <a:xfrm>
          <a:off x="0" y="0"/>
          <a:ext cx="0" cy="0"/>
          <a:chOff x="0" y="0"/>
          <a:chExt cx="0" cy="0"/>
        </a:xfrm>
      </p:grpSpPr>
      <p:sp>
        <p:nvSpPr>
          <p:cNvPr id="1394" name="Google Shape;1394;p110"/>
          <p:cNvSpPr txBox="1"/>
          <p:nvPr/>
        </p:nvSpPr>
        <p:spPr>
          <a:xfrm>
            <a:off x="457200" y="6243637"/>
            <a:ext cx="874712"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ПрИС 2</a:t>
            </a:r>
            <a:endParaRPr/>
          </a:p>
        </p:txBody>
      </p:sp>
      <p:sp>
        <p:nvSpPr>
          <p:cNvPr id="1395" name="Google Shape;1395;p110"/>
          <p:cNvSpPr txBox="1"/>
          <p:nvPr/>
        </p:nvSpPr>
        <p:spPr>
          <a:xfrm>
            <a:off x="1476375" y="6248400"/>
            <a:ext cx="6624637"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Язык UML</a:t>
            </a:r>
            <a:endParaRPr/>
          </a:p>
        </p:txBody>
      </p:sp>
      <p:sp>
        <p:nvSpPr>
          <p:cNvPr id="1396" name="Google Shape;1396;p110"/>
          <p:cNvSpPr txBox="1"/>
          <p:nvPr/>
        </p:nvSpPr>
        <p:spPr>
          <a:xfrm>
            <a:off x="8172450" y="6243637"/>
            <a:ext cx="51435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Garamond"/>
              <a:buNone/>
            </a:pPr>
            <a:fld id="{00000000-1234-1234-1234-123412341234}" type="slidenum">
              <a:rPr b="0" i="0" lang="en-US" sz="1200" u="none">
                <a:solidFill>
                  <a:schemeClr val="dk1"/>
                </a:solidFill>
                <a:latin typeface="Garamond"/>
                <a:ea typeface="Garamond"/>
                <a:cs typeface="Garamond"/>
                <a:sym typeface="Garamond"/>
              </a:rPr>
              <a:t>‹#›</a:t>
            </a:fld>
            <a:endParaRPr/>
          </a:p>
        </p:txBody>
      </p:sp>
      <p:sp>
        <p:nvSpPr>
          <p:cNvPr id="1397" name="Google Shape;1397;p110"/>
          <p:cNvSpPr txBox="1"/>
          <p:nvPr>
            <p:ph idx="1" type="body"/>
          </p:nvPr>
        </p:nvSpPr>
        <p:spPr>
          <a:xfrm>
            <a:off x="3924300" y="1600200"/>
            <a:ext cx="4762500" cy="4530725"/>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SzPts val="1950"/>
              <a:buNone/>
            </a:pPr>
            <a:r>
              <a:rPr b="1" i="0" lang="en-US" sz="3000" u="none">
                <a:solidFill>
                  <a:schemeClr val="dk1"/>
                </a:solidFill>
                <a:latin typeface="Arial"/>
                <a:ea typeface="Arial"/>
                <a:cs typeface="Arial"/>
                <a:sym typeface="Arial"/>
              </a:rPr>
              <a:t>Метка</a:t>
            </a:r>
            <a:endParaRPr/>
          </a:p>
          <a:p>
            <a:pPr indent="-342900" lvl="0" marL="342900" rtl="0" algn="l">
              <a:lnSpc>
                <a:spcPct val="100000"/>
              </a:lnSpc>
              <a:spcBef>
                <a:spcPts val="600"/>
              </a:spcBef>
              <a:spcAft>
                <a:spcPts val="0"/>
              </a:spcAft>
              <a:buSzPts val="1950"/>
              <a:buNone/>
            </a:pPr>
            <a:r>
              <a:t/>
            </a:r>
            <a:endParaRPr b="1" i="0" sz="3000" u="none">
              <a:solidFill>
                <a:schemeClr val="dk1"/>
              </a:solidFill>
              <a:latin typeface="Arial"/>
              <a:ea typeface="Arial"/>
              <a:cs typeface="Arial"/>
              <a:sym typeface="Arial"/>
            </a:endParaRPr>
          </a:p>
          <a:p>
            <a:pPr indent="-325436" lvl="1" marL="669925" rtl="0" algn="l">
              <a:lnSpc>
                <a:spcPct val="100000"/>
              </a:lnSpc>
              <a:spcBef>
                <a:spcPts val="520"/>
              </a:spcBef>
              <a:spcAft>
                <a:spcPts val="0"/>
              </a:spcAft>
              <a:buClr>
                <a:schemeClr val="accent2"/>
              </a:buClr>
              <a:buSzPts val="1560"/>
              <a:buFont typeface="Noto Sans Symbols"/>
              <a:buChar char="❑"/>
            </a:pPr>
            <a:r>
              <a:rPr b="0" i="0" lang="en-US" sz="2600" u="none">
                <a:solidFill>
                  <a:schemeClr val="dk1"/>
                </a:solidFill>
                <a:latin typeface="Arial"/>
                <a:ea typeface="Arial"/>
                <a:cs typeface="Arial"/>
                <a:sym typeface="Arial"/>
              </a:rPr>
              <a:t>стандартное сообщение</a:t>
            </a:r>
            <a:endParaRPr/>
          </a:p>
          <a:p>
            <a:pPr indent="-325436" lvl="1" marL="669925" rtl="0" algn="l">
              <a:lnSpc>
                <a:spcPct val="100000"/>
              </a:lnSpc>
              <a:spcBef>
                <a:spcPts val="520"/>
              </a:spcBef>
              <a:spcAft>
                <a:spcPts val="0"/>
              </a:spcAft>
              <a:buClr>
                <a:schemeClr val="accent2"/>
              </a:buClr>
              <a:buSzPts val="1560"/>
              <a:buFont typeface="Noto Sans Symbols"/>
              <a:buChar char="❑"/>
            </a:pPr>
            <a:r>
              <a:rPr b="0" i="0" lang="en-US" sz="2600" u="none">
                <a:solidFill>
                  <a:schemeClr val="dk1"/>
                </a:solidFill>
                <a:latin typeface="Arial"/>
                <a:ea typeface="Arial"/>
                <a:cs typeface="Arial"/>
                <a:sym typeface="Arial"/>
              </a:rPr>
              <a:t>имя функции</a:t>
            </a:r>
            <a:endParaRPr/>
          </a:p>
          <a:p>
            <a:pPr indent="-325436" lvl="1" marL="669925" rtl="0" algn="l">
              <a:lnSpc>
                <a:spcPct val="100000"/>
              </a:lnSpc>
              <a:spcBef>
                <a:spcPts val="520"/>
              </a:spcBef>
              <a:spcAft>
                <a:spcPts val="0"/>
              </a:spcAft>
              <a:buClr>
                <a:schemeClr val="accent2"/>
              </a:buClr>
              <a:buSzPts val="1560"/>
              <a:buFont typeface="Noto Sans Symbols"/>
              <a:buChar char="❑"/>
            </a:pPr>
            <a:r>
              <a:rPr b="0" i="0" lang="en-US" sz="2600" u="none">
                <a:solidFill>
                  <a:schemeClr val="dk1"/>
                </a:solidFill>
                <a:latin typeface="Arial"/>
                <a:ea typeface="Arial"/>
                <a:cs typeface="Arial"/>
                <a:sym typeface="Arial"/>
              </a:rPr>
              <a:t>граничное условие</a:t>
            </a:r>
            <a:endParaRPr/>
          </a:p>
          <a:p>
            <a:pPr indent="-235584" lvl="0" marL="342900" rtl="0" algn="l">
              <a:spcBef>
                <a:spcPts val="520"/>
              </a:spcBef>
              <a:spcAft>
                <a:spcPts val="0"/>
              </a:spcAft>
              <a:buSzPts val="1690"/>
              <a:buNone/>
            </a:pPr>
            <a:r>
              <a:t/>
            </a:r>
            <a:endParaRPr b="0" i="0" sz="2600" u="none">
              <a:solidFill>
                <a:schemeClr val="dk1"/>
              </a:solidFill>
              <a:latin typeface="Arial"/>
              <a:ea typeface="Arial"/>
              <a:cs typeface="Arial"/>
              <a:sym typeface="Arial"/>
            </a:endParaRPr>
          </a:p>
        </p:txBody>
      </p:sp>
      <p:sp>
        <p:nvSpPr>
          <p:cNvPr id="1398" name="Google Shape;1398;p110"/>
          <p:cNvSpPr txBox="1"/>
          <p:nvPr>
            <p:ph type="title"/>
          </p:nvPr>
        </p:nvSpPr>
        <p:spPr>
          <a:xfrm>
            <a:off x="457200" y="277812"/>
            <a:ext cx="8229600" cy="14224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3000"/>
              <a:buFont typeface="Arial"/>
              <a:buNone/>
            </a:pPr>
            <a:r>
              <a:rPr b="1" i="0" lang="en-US" sz="3000" u="none">
                <a:solidFill>
                  <a:schemeClr val="dk2"/>
                </a:solidFill>
                <a:latin typeface="Arial"/>
                <a:ea typeface="Arial"/>
                <a:cs typeface="Arial"/>
                <a:sym typeface="Arial"/>
              </a:rPr>
              <a:t>Диаграмма последовательности: элементы</a:t>
            </a:r>
            <a:endParaRPr/>
          </a:p>
        </p:txBody>
      </p:sp>
      <p:cxnSp>
        <p:nvCxnSpPr>
          <p:cNvPr id="1399" name="Google Shape;1399;p110"/>
          <p:cNvCxnSpPr/>
          <p:nvPr/>
        </p:nvCxnSpPr>
        <p:spPr>
          <a:xfrm>
            <a:off x="611187" y="3429000"/>
            <a:ext cx="2808287" cy="0"/>
          </a:xfrm>
          <a:prstGeom prst="straightConnector1">
            <a:avLst/>
          </a:prstGeom>
          <a:noFill/>
          <a:ln cap="flat" cmpd="sng" w="38100">
            <a:solidFill>
              <a:schemeClr val="dk1"/>
            </a:solidFill>
            <a:prstDash val="solid"/>
            <a:miter lim="800000"/>
            <a:headEnd len="med" w="med" type="none"/>
            <a:tailEnd len="lg" w="lg" type="stealth"/>
          </a:ln>
        </p:spPr>
      </p:cxnSp>
      <p:sp>
        <p:nvSpPr>
          <p:cNvPr id="1400" name="Google Shape;1400;p110"/>
          <p:cNvSpPr txBox="1"/>
          <p:nvPr/>
        </p:nvSpPr>
        <p:spPr>
          <a:xfrm>
            <a:off x="663575" y="2895600"/>
            <a:ext cx="979487" cy="42703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200"/>
              <a:buFont typeface="Arial"/>
              <a:buNone/>
            </a:pPr>
            <a:r>
              <a:rPr b="0" i="0" lang="en-US" sz="2200" u="none">
                <a:solidFill>
                  <a:schemeClr val="dk1"/>
                </a:solidFill>
                <a:latin typeface="Arial"/>
                <a:ea typeface="Arial"/>
                <a:cs typeface="Arial"/>
                <a:sym typeface="Arial"/>
              </a:rPr>
              <a:t>Метка</a:t>
            </a:r>
            <a:endParaRPr/>
          </a:p>
        </p:txBody>
      </p:sp>
    </p:spTree>
  </p:cSld>
  <p:clrMapOvr>
    <a:masterClrMapping/>
  </p:clrMapOvr>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05" name="Shape 1405"/>
        <p:cNvGrpSpPr/>
        <p:nvPr/>
      </p:nvGrpSpPr>
      <p:grpSpPr>
        <a:xfrm>
          <a:off x="0" y="0"/>
          <a:ext cx="0" cy="0"/>
          <a:chOff x="0" y="0"/>
          <a:chExt cx="0" cy="0"/>
        </a:xfrm>
      </p:grpSpPr>
      <p:sp>
        <p:nvSpPr>
          <p:cNvPr id="1406" name="Google Shape;1406;p111"/>
          <p:cNvSpPr txBox="1"/>
          <p:nvPr/>
        </p:nvSpPr>
        <p:spPr>
          <a:xfrm>
            <a:off x="457200" y="6243637"/>
            <a:ext cx="874712"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ПрИС 2</a:t>
            </a:r>
            <a:endParaRPr/>
          </a:p>
        </p:txBody>
      </p:sp>
      <p:sp>
        <p:nvSpPr>
          <p:cNvPr id="1407" name="Google Shape;1407;p111"/>
          <p:cNvSpPr txBox="1"/>
          <p:nvPr/>
        </p:nvSpPr>
        <p:spPr>
          <a:xfrm>
            <a:off x="1476375" y="6248400"/>
            <a:ext cx="6624637"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Язык UML</a:t>
            </a:r>
            <a:endParaRPr/>
          </a:p>
        </p:txBody>
      </p:sp>
      <p:sp>
        <p:nvSpPr>
          <p:cNvPr id="1408" name="Google Shape;1408;p111"/>
          <p:cNvSpPr txBox="1"/>
          <p:nvPr/>
        </p:nvSpPr>
        <p:spPr>
          <a:xfrm>
            <a:off x="8172450" y="6243637"/>
            <a:ext cx="51435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Garamond"/>
              <a:buNone/>
            </a:pPr>
            <a:fld id="{00000000-1234-1234-1234-123412341234}" type="slidenum">
              <a:rPr b="0" i="0" lang="en-US" sz="1200" u="none">
                <a:solidFill>
                  <a:schemeClr val="dk1"/>
                </a:solidFill>
                <a:latin typeface="Garamond"/>
                <a:ea typeface="Garamond"/>
                <a:cs typeface="Garamond"/>
                <a:sym typeface="Garamond"/>
              </a:rPr>
              <a:t>‹#›</a:t>
            </a:fld>
            <a:endParaRPr/>
          </a:p>
        </p:txBody>
      </p:sp>
      <p:sp>
        <p:nvSpPr>
          <p:cNvPr id="1409" name="Google Shape;1409;p111"/>
          <p:cNvSpPr txBox="1"/>
          <p:nvPr>
            <p:ph type="title"/>
          </p:nvPr>
        </p:nvSpPr>
        <p:spPr>
          <a:xfrm>
            <a:off x="457200" y="277812"/>
            <a:ext cx="8229600" cy="14954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3000"/>
              <a:buFont typeface="Arial"/>
              <a:buNone/>
            </a:pPr>
            <a:r>
              <a:rPr b="1" i="0" lang="en-US" sz="3000" u="none">
                <a:solidFill>
                  <a:schemeClr val="dk2"/>
                </a:solidFill>
                <a:latin typeface="Arial"/>
                <a:ea typeface="Arial"/>
                <a:cs typeface="Arial"/>
                <a:sym typeface="Arial"/>
              </a:rPr>
              <a:t>Диаграмма последовательности: </a:t>
            </a:r>
            <a:br>
              <a:rPr b="1" i="0" lang="en-US" sz="3000" u="none">
                <a:solidFill>
                  <a:schemeClr val="dk2"/>
                </a:solidFill>
                <a:latin typeface="Arial"/>
                <a:ea typeface="Arial"/>
                <a:cs typeface="Arial"/>
                <a:sym typeface="Arial"/>
              </a:rPr>
            </a:br>
            <a:r>
              <a:rPr b="1" i="0" lang="en-US" sz="3000" u="none">
                <a:solidFill>
                  <a:schemeClr val="dk2"/>
                </a:solidFill>
                <a:latin typeface="Arial"/>
                <a:ea typeface="Arial"/>
                <a:cs typeface="Arial"/>
                <a:sym typeface="Arial"/>
              </a:rPr>
              <a:t>Стандартные сообщения</a:t>
            </a:r>
            <a:endParaRPr/>
          </a:p>
        </p:txBody>
      </p:sp>
      <p:sp>
        <p:nvSpPr>
          <p:cNvPr id="1410" name="Google Shape;1410;p111"/>
          <p:cNvSpPr txBox="1"/>
          <p:nvPr>
            <p:ph idx="1" type="body"/>
          </p:nvPr>
        </p:nvSpPr>
        <p:spPr>
          <a:xfrm>
            <a:off x="457200" y="1600200"/>
            <a:ext cx="8229600" cy="4530725"/>
          </a:xfrm>
          <a:prstGeom prst="rect">
            <a:avLst/>
          </a:prstGeom>
          <a:noFill/>
          <a:ln>
            <a:noFill/>
          </a:ln>
        </p:spPr>
        <p:txBody>
          <a:bodyPr anchorCtr="0" anchor="t" bIns="45700" lIns="91425" spcFirstLastPara="1" rIns="91425" wrap="square" tIns="45700">
            <a:noAutofit/>
          </a:bodyPr>
          <a:lstStyle/>
          <a:p>
            <a:pPr indent="-342900" lvl="0" marL="342900" rtl="0" algn="ctr">
              <a:lnSpc>
                <a:spcPct val="100000"/>
              </a:lnSpc>
              <a:spcBef>
                <a:spcPts val="0"/>
              </a:spcBef>
              <a:spcAft>
                <a:spcPts val="0"/>
              </a:spcAft>
              <a:buSzPts val="1950"/>
              <a:buNone/>
            </a:pPr>
            <a:r>
              <a:t/>
            </a:r>
            <a:endParaRPr b="1" i="0" sz="3000" u="none">
              <a:solidFill>
                <a:schemeClr val="dk1"/>
              </a:solidFill>
              <a:latin typeface="Arial"/>
              <a:ea typeface="Arial"/>
              <a:cs typeface="Arial"/>
              <a:sym typeface="Arial"/>
            </a:endParaRPr>
          </a:p>
          <a:p>
            <a:pPr indent="-325436" lvl="1" marL="669925" rtl="0" algn="l">
              <a:lnSpc>
                <a:spcPct val="100000"/>
              </a:lnSpc>
              <a:spcBef>
                <a:spcPts val="520"/>
              </a:spcBef>
              <a:spcAft>
                <a:spcPts val="0"/>
              </a:spcAft>
              <a:buClr>
                <a:schemeClr val="accent2"/>
              </a:buClr>
              <a:buSzPts val="1560"/>
              <a:buFont typeface="Noto Sans Symbols"/>
              <a:buChar char="❑"/>
            </a:pPr>
            <a:r>
              <a:rPr b="0" i="0" lang="en-US" sz="2600" u="none">
                <a:solidFill>
                  <a:schemeClr val="dk1"/>
                </a:solidFill>
                <a:latin typeface="Arial"/>
                <a:ea typeface="Arial"/>
                <a:cs typeface="Arial"/>
                <a:sym typeface="Arial"/>
              </a:rPr>
              <a:t>«call» </a:t>
            </a:r>
            <a:endParaRPr/>
          </a:p>
          <a:p>
            <a:pPr indent="-325436" lvl="1" marL="669925" rtl="0" algn="l">
              <a:lnSpc>
                <a:spcPct val="100000"/>
              </a:lnSpc>
              <a:spcBef>
                <a:spcPts val="520"/>
              </a:spcBef>
              <a:spcAft>
                <a:spcPts val="0"/>
              </a:spcAft>
              <a:buClr>
                <a:schemeClr val="accent2"/>
              </a:buClr>
              <a:buSzPts val="1560"/>
              <a:buFont typeface="Noto Sans Symbols"/>
              <a:buChar char="❑"/>
            </a:pPr>
            <a:r>
              <a:rPr b="0" i="0" lang="en-US" sz="2600" u="none">
                <a:solidFill>
                  <a:schemeClr val="dk1"/>
                </a:solidFill>
                <a:latin typeface="Arial"/>
                <a:ea typeface="Arial"/>
                <a:cs typeface="Arial"/>
                <a:sym typeface="Arial"/>
              </a:rPr>
              <a:t>«return»</a:t>
            </a:r>
            <a:endParaRPr/>
          </a:p>
          <a:p>
            <a:pPr indent="-325436" lvl="1" marL="669925" rtl="0" algn="l">
              <a:lnSpc>
                <a:spcPct val="100000"/>
              </a:lnSpc>
              <a:spcBef>
                <a:spcPts val="520"/>
              </a:spcBef>
              <a:spcAft>
                <a:spcPts val="0"/>
              </a:spcAft>
              <a:buClr>
                <a:schemeClr val="accent2"/>
              </a:buClr>
              <a:buSzPts val="1560"/>
              <a:buFont typeface="Noto Sans Symbols"/>
              <a:buChar char="❑"/>
            </a:pPr>
            <a:r>
              <a:rPr b="0" i="0" lang="en-US" sz="2600" u="none">
                <a:solidFill>
                  <a:schemeClr val="dk1"/>
                </a:solidFill>
                <a:latin typeface="Arial"/>
                <a:ea typeface="Arial"/>
                <a:cs typeface="Arial"/>
                <a:sym typeface="Arial"/>
              </a:rPr>
              <a:t>«create» </a:t>
            </a:r>
            <a:endParaRPr/>
          </a:p>
          <a:p>
            <a:pPr indent="-325436" lvl="1" marL="669925" rtl="0" algn="l">
              <a:lnSpc>
                <a:spcPct val="100000"/>
              </a:lnSpc>
              <a:spcBef>
                <a:spcPts val="520"/>
              </a:spcBef>
              <a:spcAft>
                <a:spcPts val="0"/>
              </a:spcAft>
              <a:buClr>
                <a:schemeClr val="accent2"/>
              </a:buClr>
              <a:buSzPts val="1560"/>
              <a:buFont typeface="Noto Sans Symbols"/>
              <a:buChar char="❑"/>
            </a:pPr>
            <a:r>
              <a:rPr b="0" i="0" lang="en-US" sz="2600" u="none">
                <a:solidFill>
                  <a:schemeClr val="dk1"/>
                </a:solidFill>
                <a:latin typeface="Arial"/>
                <a:ea typeface="Arial"/>
                <a:cs typeface="Arial"/>
                <a:sym typeface="Arial"/>
              </a:rPr>
              <a:t>«destroy» </a:t>
            </a:r>
            <a:endParaRPr/>
          </a:p>
          <a:p>
            <a:pPr indent="-325436" lvl="1" marL="669925" rtl="0" algn="l">
              <a:lnSpc>
                <a:spcPct val="100000"/>
              </a:lnSpc>
              <a:spcBef>
                <a:spcPts val="640"/>
              </a:spcBef>
              <a:spcAft>
                <a:spcPts val="0"/>
              </a:spcAft>
              <a:buClr>
                <a:schemeClr val="accent2"/>
              </a:buClr>
              <a:buSzPts val="1560"/>
              <a:buFont typeface="Noto Sans Symbols"/>
              <a:buChar char="❑"/>
            </a:pPr>
            <a:r>
              <a:rPr b="0" i="0" lang="en-US" sz="2600" u="none">
                <a:solidFill>
                  <a:schemeClr val="dk1"/>
                </a:solidFill>
                <a:latin typeface="Arial"/>
                <a:ea typeface="Arial"/>
                <a:cs typeface="Arial"/>
                <a:sym typeface="Arial"/>
              </a:rPr>
              <a:t>«send»</a:t>
            </a:r>
            <a:r>
              <a:rPr b="0" i="0" lang="en-US" sz="3200" u="none">
                <a:solidFill>
                  <a:schemeClr val="dk1"/>
                </a:solidFill>
                <a:latin typeface="Arial"/>
                <a:ea typeface="Arial"/>
                <a:cs typeface="Arial"/>
                <a:sym typeface="Arial"/>
              </a:rPr>
              <a:t> </a:t>
            </a:r>
            <a:endParaRPr/>
          </a:p>
        </p:txBody>
      </p:sp>
    </p:spTree>
  </p:cSld>
  <p:clrMapOvr>
    <a:masterClrMapping/>
  </p:clrMapOvr>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14" name="Shape 1414"/>
        <p:cNvGrpSpPr/>
        <p:nvPr/>
      </p:nvGrpSpPr>
      <p:grpSpPr>
        <a:xfrm>
          <a:off x="0" y="0"/>
          <a:ext cx="0" cy="0"/>
          <a:chOff x="0" y="0"/>
          <a:chExt cx="0" cy="0"/>
        </a:xfrm>
      </p:grpSpPr>
      <p:sp>
        <p:nvSpPr>
          <p:cNvPr id="1415" name="Google Shape;1415;p112"/>
          <p:cNvSpPr txBox="1"/>
          <p:nvPr/>
        </p:nvSpPr>
        <p:spPr>
          <a:xfrm>
            <a:off x="457200" y="6243637"/>
            <a:ext cx="874712"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ПрИС 2</a:t>
            </a:r>
            <a:endParaRPr/>
          </a:p>
        </p:txBody>
      </p:sp>
      <p:sp>
        <p:nvSpPr>
          <p:cNvPr id="1416" name="Google Shape;1416;p112"/>
          <p:cNvSpPr txBox="1"/>
          <p:nvPr/>
        </p:nvSpPr>
        <p:spPr>
          <a:xfrm>
            <a:off x="1476375" y="6248400"/>
            <a:ext cx="6624637"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Язык UML</a:t>
            </a:r>
            <a:endParaRPr/>
          </a:p>
        </p:txBody>
      </p:sp>
      <p:sp>
        <p:nvSpPr>
          <p:cNvPr id="1417" name="Google Shape;1417;p112"/>
          <p:cNvSpPr txBox="1"/>
          <p:nvPr/>
        </p:nvSpPr>
        <p:spPr>
          <a:xfrm>
            <a:off x="8172450" y="6243637"/>
            <a:ext cx="51435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Garamond"/>
              <a:buNone/>
            </a:pPr>
            <a:fld id="{00000000-1234-1234-1234-123412341234}" type="slidenum">
              <a:rPr b="0" i="0" lang="en-US" sz="1200" u="none">
                <a:solidFill>
                  <a:schemeClr val="dk1"/>
                </a:solidFill>
                <a:latin typeface="Garamond"/>
                <a:ea typeface="Garamond"/>
                <a:cs typeface="Garamond"/>
                <a:sym typeface="Garamond"/>
              </a:rPr>
              <a:t>‹#›</a:t>
            </a:fld>
            <a:endParaRPr/>
          </a:p>
        </p:txBody>
      </p:sp>
      <p:sp>
        <p:nvSpPr>
          <p:cNvPr id="1418" name="Google Shape;1418;p112"/>
          <p:cNvSpPr txBox="1"/>
          <p:nvPr>
            <p:ph type="title"/>
          </p:nvPr>
        </p:nvSpPr>
        <p:spPr>
          <a:xfrm>
            <a:off x="457200" y="277812"/>
            <a:ext cx="8229600" cy="11398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3000"/>
              <a:buFont typeface="Arial"/>
              <a:buNone/>
            </a:pPr>
            <a:r>
              <a:rPr b="1" i="0" lang="en-US" sz="3000" u="none">
                <a:solidFill>
                  <a:schemeClr val="dk2"/>
                </a:solidFill>
                <a:latin typeface="Arial"/>
                <a:ea typeface="Arial"/>
                <a:cs typeface="Arial"/>
                <a:sym typeface="Arial"/>
              </a:rPr>
              <a:t>Диаграмма последовательности</a:t>
            </a:r>
            <a:br>
              <a:rPr b="1" i="0" lang="en-US" sz="3000" u="none">
                <a:solidFill>
                  <a:schemeClr val="dk2"/>
                </a:solidFill>
                <a:latin typeface="Arial"/>
                <a:ea typeface="Arial"/>
                <a:cs typeface="Arial"/>
                <a:sym typeface="Arial"/>
              </a:rPr>
            </a:br>
            <a:r>
              <a:rPr b="1" i="0" lang="en-US" sz="3000" u="none">
                <a:solidFill>
                  <a:schemeClr val="dk2"/>
                </a:solidFill>
                <a:latin typeface="Arial"/>
                <a:ea typeface="Arial"/>
                <a:cs typeface="Arial"/>
                <a:sym typeface="Arial"/>
              </a:rPr>
              <a:t>Пример</a:t>
            </a:r>
            <a:endParaRPr/>
          </a:p>
        </p:txBody>
      </p:sp>
      <p:sp>
        <p:nvSpPr>
          <p:cNvPr id="1419" name="Google Shape;1419;p112"/>
          <p:cNvSpPr txBox="1"/>
          <p:nvPr/>
        </p:nvSpPr>
        <p:spPr>
          <a:xfrm>
            <a:off x="684212" y="2349500"/>
            <a:ext cx="1873250" cy="792162"/>
          </a:xfrm>
          <a:prstGeom prst="rect">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Форма</a:t>
            </a:r>
            <a:endParaRPr/>
          </a:p>
          <a:p>
            <a:pPr indent="0" lvl="0" marL="0" marR="0" rtl="0" algn="ctr">
              <a:lnSpc>
                <a:spcPct val="100000"/>
              </a:lnSpc>
              <a:spcBef>
                <a:spcPts val="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Авторизации</a:t>
            </a:r>
            <a:endParaRPr/>
          </a:p>
        </p:txBody>
      </p:sp>
      <p:sp>
        <p:nvSpPr>
          <p:cNvPr id="1420" name="Google Shape;1420;p112"/>
          <p:cNvSpPr txBox="1"/>
          <p:nvPr/>
        </p:nvSpPr>
        <p:spPr>
          <a:xfrm>
            <a:off x="2843212" y="3357562"/>
            <a:ext cx="3887787" cy="792162"/>
          </a:xfrm>
          <a:prstGeom prst="rect">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Таблица</a:t>
            </a:r>
            <a:endParaRPr/>
          </a:p>
          <a:p>
            <a:pPr indent="0" lvl="0" marL="0" marR="0" rtl="0" algn="ctr">
              <a:lnSpc>
                <a:spcPct val="100000"/>
              </a:lnSpc>
              <a:spcBef>
                <a:spcPts val="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Пользователи</a:t>
            </a:r>
            <a:endParaRPr/>
          </a:p>
        </p:txBody>
      </p:sp>
      <p:sp>
        <p:nvSpPr>
          <p:cNvPr id="1421" name="Google Shape;1421;p112"/>
          <p:cNvSpPr txBox="1"/>
          <p:nvPr/>
        </p:nvSpPr>
        <p:spPr>
          <a:xfrm>
            <a:off x="7019925" y="3357562"/>
            <a:ext cx="1368425" cy="792162"/>
          </a:xfrm>
          <a:prstGeom prst="rect">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Форма</a:t>
            </a:r>
            <a:endParaRPr/>
          </a:p>
          <a:p>
            <a:pPr indent="0" lvl="0" marL="0" marR="0" rtl="0" algn="ctr">
              <a:lnSpc>
                <a:spcPct val="100000"/>
              </a:lnSpc>
              <a:spcBef>
                <a:spcPts val="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Ввода</a:t>
            </a:r>
            <a:endParaRPr/>
          </a:p>
        </p:txBody>
      </p:sp>
      <p:sp>
        <p:nvSpPr>
          <p:cNvPr id="1422" name="Google Shape;1422;p112"/>
          <p:cNvSpPr txBox="1"/>
          <p:nvPr/>
        </p:nvSpPr>
        <p:spPr>
          <a:xfrm>
            <a:off x="684212" y="3141662"/>
            <a:ext cx="1871662" cy="1727200"/>
          </a:xfrm>
          <a:prstGeom prst="rect">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Edit1: TEdit</a:t>
            </a:r>
            <a:endParaRPr/>
          </a:p>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Edit2: TEdit</a:t>
            </a:r>
            <a:endParaRPr/>
          </a:p>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Label1: TLabel</a:t>
            </a:r>
            <a:endParaRPr/>
          </a:p>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Label2: TLabel</a:t>
            </a:r>
            <a:endParaRPr/>
          </a:p>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Button1: TButton</a:t>
            </a:r>
            <a:endParaRPr/>
          </a:p>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Button2: TButton</a:t>
            </a:r>
            <a:endParaRPr/>
          </a:p>
        </p:txBody>
      </p:sp>
      <p:sp>
        <p:nvSpPr>
          <p:cNvPr id="1423" name="Google Shape;1423;p112"/>
          <p:cNvSpPr txBox="1"/>
          <p:nvPr/>
        </p:nvSpPr>
        <p:spPr>
          <a:xfrm>
            <a:off x="2843212" y="4149725"/>
            <a:ext cx="3887787" cy="574675"/>
          </a:xfrm>
          <a:prstGeom prst="rect">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Имя: string</a:t>
            </a:r>
            <a:endParaRPr/>
          </a:p>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Пароль: string</a:t>
            </a:r>
            <a:endParaRPr/>
          </a:p>
        </p:txBody>
      </p:sp>
      <p:sp>
        <p:nvSpPr>
          <p:cNvPr id="1424" name="Google Shape;1424;p112"/>
          <p:cNvSpPr txBox="1"/>
          <p:nvPr/>
        </p:nvSpPr>
        <p:spPr>
          <a:xfrm>
            <a:off x="7019925" y="4149725"/>
            <a:ext cx="1368425" cy="215900"/>
          </a:xfrm>
          <a:prstGeom prst="rect">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425" name="Google Shape;1425;p112"/>
          <p:cNvSpPr txBox="1"/>
          <p:nvPr/>
        </p:nvSpPr>
        <p:spPr>
          <a:xfrm>
            <a:off x="684212" y="4868862"/>
            <a:ext cx="1871662" cy="936625"/>
          </a:xfrm>
          <a:prstGeom prst="rect">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Create()</a:t>
            </a:r>
            <a:endParaRPr/>
          </a:p>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OK()</a:t>
            </a:r>
            <a:endParaRPr/>
          </a:p>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Cancel()</a:t>
            </a:r>
            <a:endParaRPr/>
          </a:p>
        </p:txBody>
      </p:sp>
      <p:sp>
        <p:nvSpPr>
          <p:cNvPr id="1426" name="Google Shape;1426;p112"/>
          <p:cNvSpPr txBox="1"/>
          <p:nvPr/>
        </p:nvSpPr>
        <p:spPr>
          <a:xfrm>
            <a:off x="2843212" y="4724400"/>
            <a:ext cx="3887787" cy="1009650"/>
          </a:xfrm>
          <a:prstGeom prst="rect">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Insert()</a:t>
            </a:r>
            <a:endParaRPr/>
          </a:p>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Delete()</a:t>
            </a:r>
            <a:endParaRPr/>
          </a:p>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Проверить(Имя,Пароль): boolean</a:t>
            </a:r>
            <a:endParaRPr/>
          </a:p>
        </p:txBody>
      </p:sp>
      <p:sp>
        <p:nvSpPr>
          <p:cNvPr id="1427" name="Google Shape;1427;p112"/>
          <p:cNvSpPr txBox="1"/>
          <p:nvPr/>
        </p:nvSpPr>
        <p:spPr>
          <a:xfrm>
            <a:off x="7019925" y="4365625"/>
            <a:ext cx="1368425" cy="935037"/>
          </a:xfrm>
          <a:prstGeom prst="rect">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Create()</a:t>
            </a:r>
            <a:endParaRPr/>
          </a:p>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Close()</a:t>
            </a:r>
            <a:endParaRPr/>
          </a:p>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Save()</a:t>
            </a:r>
            <a:endParaRPr/>
          </a:p>
        </p:txBody>
      </p:sp>
      <p:pic>
        <p:nvPicPr>
          <p:cNvPr id="1428" name="Google Shape;1428;p112"/>
          <p:cNvPicPr preferRelativeResize="0"/>
          <p:nvPr>
            <p:ph idx="1" type="body"/>
          </p:nvPr>
        </p:nvPicPr>
        <p:blipFill rotWithShape="1">
          <a:blip r:embed="rId3">
            <a:alphaModFix/>
          </a:blip>
          <a:srcRect b="0" l="0" r="0" t="0"/>
          <a:stretch/>
        </p:blipFill>
        <p:spPr>
          <a:xfrm>
            <a:off x="3408362" y="1639887"/>
            <a:ext cx="4476750" cy="1428750"/>
          </a:xfrm>
          <a:prstGeom prst="rect">
            <a:avLst/>
          </a:prstGeom>
          <a:noFill/>
          <a:ln cap="flat" cmpd="sng" w="25400">
            <a:solidFill>
              <a:schemeClr val="dk1"/>
            </a:solidFill>
            <a:prstDash val="solid"/>
            <a:miter lim="524288"/>
            <a:headEnd len="sm" w="sm" type="none"/>
            <a:tailEnd len="sm" w="sm" type="none"/>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1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42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42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2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42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42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2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42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42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32" name="Shape 1432"/>
        <p:cNvGrpSpPr/>
        <p:nvPr/>
      </p:nvGrpSpPr>
      <p:grpSpPr>
        <a:xfrm>
          <a:off x="0" y="0"/>
          <a:ext cx="0" cy="0"/>
          <a:chOff x="0" y="0"/>
          <a:chExt cx="0" cy="0"/>
        </a:xfrm>
      </p:grpSpPr>
      <p:sp>
        <p:nvSpPr>
          <p:cNvPr id="1433" name="Google Shape;1433;p113"/>
          <p:cNvSpPr txBox="1"/>
          <p:nvPr/>
        </p:nvSpPr>
        <p:spPr>
          <a:xfrm>
            <a:off x="457200" y="6243637"/>
            <a:ext cx="874712"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ПрИС 2</a:t>
            </a:r>
            <a:endParaRPr/>
          </a:p>
        </p:txBody>
      </p:sp>
      <p:sp>
        <p:nvSpPr>
          <p:cNvPr id="1434" name="Google Shape;1434;p113"/>
          <p:cNvSpPr txBox="1"/>
          <p:nvPr/>
        </p:nvSpPr>
        <p:spPr>
          <a:xfrm>
            <a:off x="1476375" y="6248400"/>
            <a:ext cx="6624637"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Язык UML</a:t>
            </a:r>
            <a:endParaRPr/>
          </a:p>
        </p:txBody>
      </p:sp>
      <p:sp>
        <p:nvSpPr>
          <p:cNvPr id="1435" name="Google Shape;1435;p113"/>
          <p:cNvSpPr txBox="1"/>
          <p:nvPr/>
        </p:nvSpPr>
        <p:spPr>
          <a:xfrm>
            <a:off x="8172450" y="6243637"/>
            <a:ext cx="51435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Garamond"/>
              <a:buNone/>
            </a:pPr>
            <a:fld id="{00000000-1234-1234-1234-123412341234}" type="slidenum">
              <a:rPr b="0" i="0" lang="en-US" sz="1200" u="none">
                <a:solidFill>
                  <a:schemeClr val="dk1"/>
                </a:solidFill>
                <a:latin typeface="Garamond"/>
                <a:ea typeface="Garamond"/>
                <a:cs typeface="Garamond"/>
                <a:sym typeface="Garamond"/>
              </a:rPr>
              <a:t>‹#›</a:t>
            </a:fld>
            <a:endParaRPr/>
          </a:p>
        </p:txBody>
      </p:sp>
      <p:sp>
        <p:nvSpPr>
          <p:cNvPr id="1436" name="Google Shape;1436;p113"/>
          <p:cNvSpPr txBox="1"/>
          <p:nvPr>
            <p:ph type="title"/>
          </p:nvPr>
        </p:nvSpPr>
        <p:spPr>
          <a:xfrm>
            <a:off x="457200" y="277812"/>
            <a:ext cx="8229600" cy="11398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3000"/>
              <a:buFont typeface="Arial"/>
              <a:buNone/>
            </a:pPr>
            <a:r>
              <a:rPr b="1" i="0" lang="en-US" sz="3000" u="none">
                <a:solidFill>
                  <a:schemeClr val="dk2"/>
                </a:solidFill>
                <a:latin typeface="Arial"/>
                <a:ea typeface="Arial"/>
                <a:cs typeface="Arial"/>
                <a:sym typeface="Arial"/>
              </a:rPr>
              <a:t>Диаграмма последовательности</a:t>
            </a:r>
            <a:br>
              <a:rPr b="1" i="0" lang="en-US" sz="3000" u="none">
                <a:solidFill>
                  <a:schemeClr val="dk2"/>
                </a:solidFill>
                <a:latin typeface="Arial"/>
                <a:ea typeface="Arial"/>
                <a:cs typeface="Arial"/>
                <a:sym typeface="Arial"/>
              </a:rPr>
            </a:br>
            <a:r>
              <a:rPr b="1" i="0" lang="en-US" sz="3000" u="none">
                <a:solidFill>
                  <a:schemeClr val="dk2"/>
                </a:solidFill>
                <a:latin typeface="Arial"/>
                <a:ea typeface="Arial"/>
                <a:cs typeface="Arial"/>
                <a:sym typeface="Arial"/>
              </a:rPr>
              <a:t>Пример</a:t>
            </a:r>
            <a:endParaRPr/>
          </a:p>
        </p:txBody>
      </p:sp>
      <p:sp>
        <p:nvSpPr>
          <p:cNvPr id="1437" name="Google Shape;1437;p113"/>
          <p:cNvSpPr txBox="1"/>
          <p:nvPr/>
        </p:nvSpPr>
        <p:spPr>
          <a:xfrm>
            <a:off x="2554287" y="1268412"/>
            <a:ext cx="1873250" cy="1008062"/>
          </a:xfrm>
          <a:prstGeom prst="rect">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000"/>
              <a:buFont typeface="Arial"/>
              <a:buNone/>
            </a:pPr>
            <a:r>
              <a:rPr b="0" i="0" lang="en-US" sz="2000" u="sng">
                <a:solidFill>
                  <a:schemeClr val="dk1"/>
                </a:solidFill>
                <a:latin typeface="Arial"/>
                <a:ea typeface="Arial"/>
                <a:cs typeface="Arial"/>
                <a:sym typeface="Arial"/>
              </a:rPr>
              <a:t>: Форма</a:t>
            </a:r>
            <a:endParaRPr/>
          </a:p>
          <a:p>
            <a:pPr indent="0" lvl="0" marL="0" marR="0" rtl="0" algn="ctr">
              <a:lnSpc>
                <a:spcPct val="100000"/>
              </a:lnSpc>
              <a:spcBef>
                <a:spcPts val="0"/>
              </a:spcBef>
              <a:spcAft>
                <a:spcPts val="0"/>
              </a:spcAft>
              <a:buClr>
                <a:schemeClr val="dk1"/>
              </a:buClr>
              <a:buSzPts val="2000"/>
              <a:buFont typeface="Arial"/>
              <a:buNone/>
            </a:pPr>
            <a:r>
              <a:rPr b="0" i="0" lang="en-US" sz="2000" u="sng">
                <a:solidFill>
                  <a:schemeClr val="dk1"/>
                </a:solidFill>
                <a:latin typeface="Arial"/>
                <a:ea typeface="Arial"/>
                <a:cs typeface="Arial"/>
                <a:sym typeface="Arial"/>
              </a:rPr>
              <a:t>Авторизации</a:t>
            </a:r>
            <a:endParaRPr/>
          </a:p>
        </p:txBody>
      </p:sp>
      <p:cxnSp>
        <p:nvCxnSpPr>
          <p:cNvPr id="1438" name="Google Shape;1438;p113"/>
          <p:cNvCxnSpPr/>
          <p:nvPr/>
        </p:nvCxnSpPr>
        <p:spPr>
          <a:xfrm>
            <a:off x="3417887" y="2276475"/>
            <a:ext cx="1587" cy="3313112"/>
          </a:xfrm>
          <a:prstGeom prst="straightConnector1">
            <a:avLst/>
          </a:prstGeom>
          <a:noFill/>
          <a:ln cap="flat" cmpd="sng" w="38100">
            <a:solidFill>
              <a:schemeClr val="dk1"/>
            </a:solidFill>
            <a:prstDash val="solid"/>
            <a:miter lim="800000"/>
            <a:headEnd len="med" w="med" type="none"/>
            <a:tailEnd len="med" w="med" type="none"/>
          </a:ln>
        </p:spPr>
      </p:cxnSp>
      <p:sp>
        <p:nvSpPr>
          <p:cNvPr id="1439" name="Google Shape;1439;p113"/>
          <p:cNvSpPr txBox="1"/>
          <p:nvPr/>
        </p:nvSpPr>
        <p:spPr>
          <a:xfrm>
            <a:off x="3348037" y="2420937"/>
            <a:ext cx="142875" cy="2736850"/>
          </a:xfrm>
          <a:prstGeom prst="rect">
            <a:avLst/>
          </a:prstGeom>
          <a:solidFill>
            <a:schemeClr val="lt1"/>
          </a:solid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cxnSp>
        <p:nvCxnSpPr>
          <p:cNvPr id="1440" name="Google Shape;1440;p113"/>
          <p:cNvCxnSpPr/>
          <p:nvPr/>
        </p:nvCxnSpPr>
        <p:spPr>
          <a:xfrm>
            <a:off x="3490912" y="3860800"/>
            <a:ext cx="2952750" cy="0"/>
          </a:xfrm>
          <a:prstGeom prst="straightConnector1">
            <a:avLst/>
          </a:prstGeom>
          <a:noFill/>
          <a:ln cap="flat" cmpd="sng" w="25400">
            <a:solidFill>
              <a:schemeClr val="dk1"/>
            </a:solidFill>
            <a:prstDash val="solid"/>
            <a:miter lim="800000"/>
            <a:headEnd len="med" w="med" type="none"/>
            <a:tailEnd len="lg" w="lg" type="triangle"/>
          </a:ln>
        </p:spPr>
      </p:cxnSp>
      <p:sp>
        <p:nvSpPr>
          <p:cNvPr id="1441" name="Google Shape;1441;p113"/>
          <p:cNvSpPr txBox="1"/>
          <p:nvPr/>
        </p:nvSpPr>
        <p:spPr>
          <a:xfrm>
            <a:off x="5722937" y="1268412"/>
            <a:ext cx="1728787" cy="1008062"/>
          </a:xfrm>
          <a:prstGeom prst="rect">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000"/>
              <a:buFont typeface="Arial"/>
              <a:buNone/>
            </a:pPr>
            <a:r>
              <a:rPr b="0" i="0" lang="en-US" sz="2000" u="sng">
                <a:solidFill>
                  <a:schemeClr val="dk1"/>
                </a:solidFill>
                <a:latin typeface="Arial"/>
                <a:ea typeface="Arial"/>
                <a:cs typeface="Arial"/>
                <a:sym typeface="Arial"/>
              </a:rPr>
              <a:t>: Таблица</a:t>
            </a:r>
            <a:endParaRPr/>
          </a:p>
          <a:p>
            <a:pPr indent="0" lvl="0" marL="0" marR="0" rtl="0" algn="ctr">
              <a:lnSpc>
                <a:spcPct val="100000"/>
              </a:lnSpc>
              <a:spcBef>
                <a:spcPts val="0"/>
              </a:spcBef>
              <a:spcAft>
                <a:spcPts val="0"/>
              </a:spcAft>
              <a:buClr>
                <a:schemeClr val="dk1"/>
              </a:buClr>
              <a:buSzPts val="2000"/>
              <a:buFont typeface="Arial"/>
              <a:buNone/>
            </a:pPr>
            <a:r>
              <a:rPr b="0" i="0" lang="en-US" sz="2000" u="sng">
                <a:solidFill>
                  <a:schemeClr val="dk1"/>
                </a:solidFill>
                <a:latin typeface="Arial"/>
                <a:ea typeface="Arial"/>
                <a:cs typeface="Arial"/>
                <a:sym typeface="Arial"/>
              </a:rPr>
              <a:t>Пользователи</a:t>
            </a:r>
            <a:endParaRPr/>
          </a:p>
        </p:txBody>
      </p:sp>
      <p:cxnSp>
        <p:nvCxnSpPr>
          <p:cNvPr id="1442" name="Google Shape;1442;p113"/>
          <p:cNvCxnSpPr/>
          <p:nvPr/>
        </p:nvCxnSpPr>
        <p:spPr>
          <a:xfrm>
            <a:off x="6513512" y="2276475"/>
            <a:ext cx="1587" cy="3313112"/>
          </a:xfrm>
          <a:prstGeom prst="straightConnector1">
            <a:avLst/>
          </a:prstGeom>
          <a:noFill/>
          <a:ln cap="flat" cmpd="sng" w="38100">
            <a:solidFill>
              <a:schemeClr val="dk1"/>
            </a:solidFill>
            <a:prstDash val="solid"/>
            <a:miter lim="800000"/>
            <a:headEnd len="med" w="med" type="none"/>
            <a:tailEnd len="med" w="med" type="none"/>
          </a:ln>
        </p:spPr>
      </p:cxnSp>
      <p:sp>
        <p:nvSpPr>
          <p:cNvPr id="1443" name="Google Shape;1443;p113"/>
          <p:cNvSpPr txBox="1"/>
          <p:nvPr/>
        </p:nvSpPr>
        <p:spPr>
          <a:xfrm>
            <a:off x="6442075" y="3787775"/>
            <a:ext cx="146050" cy="361950"/>
          </a:xfrm>
          <a:prstGeom prst="rect">
            <a:avLst/>
          </a:prstGeom>
          <a:solidFill>
            <a:schemeClr val="lt1"/>
          </a:solid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cxnSp>
        <p:nvCxnSpPr>
          <p:cNvPr id="1444" name="Google Shape;1444;p113"/>
          <p:cNvCxnSpPr/>
          <p:nvPr/>
        </p:nvCxnSpPr>
        <p:spPr>
          <a:xfrm>
            <a:off x="3779837" y="4797425"/>
            <a:ext cx="3529012" cy="0"/>
          </a:xfrm>
          <a:prstGeom prst="straightConnector1">
            <a:avLst/>
          </a:prstGeom>
          <a:noFill/>
          <a:ln cap="flat" cmpd="sng" w="25400">
            <a:solidFill>
              <a:schemeClr val="dk1"/>
            </a:solidFill>
            <a:prstDash val="solid"/>
            <a:miter lim="800000"/>
            <a:headEnd len="med" w="med" type="none"/>
            <a:tailEnd len="lg" w="lg" type="triangle"/>
          </a:ln>
        </p:spPr>
      </p:cxnSp>
      <p:sp>
        <p:nvSpPr>
          <p:cNvPr id="1445" name="Google Shape;1445;p113"/>
          <p:cNvSpPr txBox="1"/>
          <p:nvPr/>
        </p:nvSpPr>
        <p:spPr>
          <a:xfrm>
            <a:off x="681037" y="2492375"/>
            <a:ext cx="144462" cy="3097212"/>
          </a:xfrm>
          <a:prstGeom prst="rect">
            <a:avLst/>
          </a:prstGeom>
          <a:solidFill>
            <a:schemeClr val="lt1"/>
          </a:solid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cxnSp>
        <p:nvCxnSpPr>
          <p:cNvPr id="1446" name="Google Shape;1446;p113"/>
          <p:cNvCxnSpPr/>
          <p:nvPr/>
        </p:nvCxnSpPr>
        <p:spPr>
          <a:xfrm>
            <a:off x="827087" y="2708275"/>
            <a:ext cx="2520950" cy="0"/>
          </a:xfrm>
          <a:prstGeom prst="straightConnector1">
            <a:avLst/>
          </a:prstGeom>
          <a:noFill/>
          <a:ln cap="flat" cmpd="sng" w="25400">
            <a:solidFill>
              <a:schemeClr val="dk1"/>
            </a:solidFill>
            <a:prstDash val="solid"/>
            <a:miter lim="800000"/>
            <a:headEnd len="med" w="med" type="none"/>
            <a:tailEnd len="lg" w="lg" type="stealth"/>
          </a:ln>
        </p:spPr>
      </p:cxnSp>
      <p:pic>
        <p:nvPicPr>
          <p:cNvPr descr="gl/gl4.files/gl4-2.jpg" id="1447" name="Google Shape;1447;p113"/>
          <p:cNvPicPr preferRelativeResize="0"/>
          <p:nvPr/>
        </p:nvPicPr>
        <p:blipFill rotWithShape="1">
          <a:blip r:embed="rId3">
            <a:alphaModFix/>
          </a:blip>
          <a:srcRect b="0" l="0" r="0" t="0"/>
          <a:stretch/>
        </p:blipFill>
        <p:spPr>
          <a:xfrm>
            <a:off x="608012" y="1498600"/>
            <a:ext cx="219075" cy="561975"/>
          </a:xfrm>
          <a:prstGeom prst="rect">
            <a:avLst/>
          </a:prstGeom>
          <a:noFill/>
          <a:ln>
            <a:noFill/>
          </a:ln>
        </p:spPr>
      </p:pic>
      <p:sp>
        <p:nvSpPr>
          <p:cNvPr id="1448" name="Google Shape;1448;p113"/>
          <p:cNvSpPr txBox="1"/>
          <p:nvPr/>
        </p:nvSpPr>
        <p:spPr>
          <a:xfrm>
            <a:off x="7307262" y="3933825"/>
            <a:ext cx="1368425" cy="1008062"/>
          </a:xfrm>
          <a:prstGeom prst="rect">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000"/>
              <a:buFont typeface="Arial"/>
              <a:buNone/>
            </a:pPr>
            <a:r>
              <a:rPr b="0" i="0" lang="en-US" sz="2000" u="sng">
                <a:solidFill>
                  <a:schemeClr val="dk1"/>
                </a:solidFill>
                <a:latin typeface="Arial"/>
                <a:ea typeface="Arial"/>
                <a:cs typeface="Arial"/>
                <a:sym typeface="Arial"/>
              </a:rPr>
              <a:t>: Форма</a:t>
            </a:r>
            <a:endParaRPr/>
          </a:p>
          <a:p>
            <a:pPr indent="0" lvl="0" marL="0" marR="0" rtl="0" algn="ctr">
              <a:lnSpc>
                <a:spcPct val="100000"/>
              </a:lnSpc>
              <a:spcBef>
                <a:spcPts val="0"/>
              </a:spcBef>
              <a:spcAft>
                <a:spcPts val="0"/>
              </a:spcAft>
              <a:buClr>
                <a:schemeClr val="dk1"/>
              </a:buClr>
              <a:buSzPts val="2000"/>
              <a:buFont typeface="Arial"/>
              <a:buNone/>
            </a:pPr>
            <a:r>
              <a:rPr b="0" i="0" lang="en-US" sz="2000" u="sng">
                <a:solidFill>
                  <a:schemeClr val="dk1"/>
                </a:solidFill>
                <a:latin typeface="Arial"/>
                <a:ea typeface="Arial"/>
                <a:cs typeface="Arial"/>
                <a:sym typeface="Arial"/>
              </a:rPr>
              <a:t>Ввода</a:t>
            </a:r>
            <a:endParaRPr/>
          </a:p>
        </p:txBody>
      </p:sp>
      <p:sp>
        <p:nvSpPr>
          <p:cNvPr id="1449" name="Google Shape;1449;p113"/>
          <p:cNvSpPr txBox="1"/>
          <p:nvPr/>
        </p:nvSpPr>
        <p:spPr>
          <a:xfrm>
            <a:off x="7956550" y="4941887"/>
            <a:ext cx="144462" cy="576262"/>
          </a:xfrm>
          <a:prstGeom prst="rect">
            <a:avLst/>
          </a:prstGeom>
          <a:solidFill>
            <a:schemeClr val="lt1"/>
          </a:solid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cxnSp>
        <p:nvCxnSpPr>
          <p:cNvPr id="1450" name="Google Shape;1450;p113"/>
          <p:cNvCxnSpPr/>
          <p:nvPr/>
        </p:nvCxnSpPr>
        <p:spPr>
          <a:xfrm>
            <a:off x="827087" y="5373687"/>
            <a:ext cx="7129462" cy="0"/>
          </a:xfrm>
          <a:prstGeom prst="straightConnector1">
            <a:avLst/>
          </a:prstGeom>
          <a:noFill/>
          <a:ln cap="flat" cmpd="sng" w="25400">
            <a:solidFill>
              <a:schemeClr val="dk1"/>
            </a:solidFill>
            <a:prstDash val="solid"/>
            <a:miter lim="800000"/>
            <a:headEnd len="lg" w="lg" type="stealth"/>
            <a:tailEnd len="med" w="med" type="none"/>
          </a:ln>
        </p:spPr>
      </p:cxnSp>
      <p:sp>
        <p:nvSpPr>
          <p:cNvPr id="1451" name="Google Shape;1451;p113"/>
          <p:cNvSpPr txBox="1"/>
          <p:nvPr/>
        </p:nvSpPr>
        <p:spPr>
          <a:xfrm>
            <a:off x="828675" y="2349500"/>
            <a:ext cx="1447800" cy="3667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Ввод имени</a:t>
            </a:r>
            <a:endParaRPr/>
          </a:p>
        </p:txBody>
      </p:sp>
      <p:cxnSp>
        <p:nvCxnSpPr>
          <p:cNvPr id="1452" name="Google Shape;1452;p113"/>
          <p:cNvCxnSpPr/>
          <p:nvPr/>
        </p:nvCxnSpPr>
        <p:spPr>
          <a:xfrm>
            <a:off x="827087" y="3068637"/>
            <a:ext cx="2520950" cy="0"/>
          </a:xfrm>
          <a:prstGeom prst="straightConnector1">
            <a:avLst/>
          </a:prstGeom>
          <a:noFill/>
          <a:ln cap="flat" cmpd="sng" w="25400">
            <a:solidFill>
              <a:schemeClr val="dk1"/>
            </a:solidFill>
            <a:prstDash val="solid"/>
            <a:miter lim="800000"/>
            <a:headEnd len="med" w="med" type="none"/>
            <a:tailEnd len="lg" w="lg" type="stealth"/>
          </a:ln>
        </p:spPr>
      </p:cxnSp>
      <p:sp>
        <p:nvSpPr>
          <p:cNvPr id="1453" name="Google Shape;1453;p113"/>
          <p:cNvSpPr txBox="1"/>
          <p:nvPr/>
        </p:nvSpPr>
        <p:spPr>
          <a:xfrm>
            <a:off x="828675" y="2701925"/>
            <a:ext cx="1544637" cy="3667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Ввод пароля</a:t>
            </a:r>
            <a:endParaRPr/>
          </a:p>
        </p:txBody>
      </p:sp>
      <p:sp>
        <p:nvSpPr>
          <p:cNvPr id="1454" name="Google Shape;1454;p113"/>
          <p:cNvSpPr txBox="1"/>
          <p:nvPr/>
        </p:nvSpPr>
        <p:spPr>
          <a:xfrm>
            <a:off x="250825" y="2008187"/>
            <a:ext cx="1693862" cy="3667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Пользователь</a:t>
            </a:r>
            <a:endParaRPr/>
          </a:p>
        </p:txBody>
      </p:sp>
      <p:cxnSp>
        <p:nvCxnSpPr>
          <p:cNvPr id="1455" name="Google Shape;1455;p113"/>
          <p:cNvCxnSpPr/>
          <p:nvPr/>
        </p:nvCxnSpPr>
        <p:spPr>
          <a:xfrm>
            <a:off x="827087" y="3429000"/>
            <a:ext cx="2520950" cy="0"/>
          </a:xfrm>
          <a:prstGeom prst="straightConnector1">
            <a:avLst/>
          </a:prstGeom>
          <a:noFill/>
          <a:ln cap="flat" cmpd="sng" w="25400">
            <a:solidFill>
              <a:schemeClr val="dk1"/>
            </a:solidFill>
            <a:prstDash val="solid"/>
            <a:miter lim="800000"/>
            <a:headEnd len="med" w="med" type="none"/>
            <a:tailEnd len="lg" w="lg" type="stealth"/>
          </a:ln>
        </p:spPr>
      </p:cxnSp>
      <p:sp>
        <p:nvSpPr>
          <p:cNvPr id="1456" name="Google Shape;1456;p113"/>
          <p:cNvSpPr txBox="1"/>
          <p:nvPr/>
        </p:nvSpPr>
        <p:spPr>
          <a:xfrm>
            <a:off x="836612" y="3068637"/>
            <a:ext cx="2511425" cy="3667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Нажатие кнопки «ОК»</a:t>
            </a:r>
            <a:endParaRPr/>
          </a:p>
        </p:txBody>
      </p:sp>
      <p:sp>
        <p:nvSpPr>
          <p:cNvPr id="1457" name="Google Shape;1457;p113"/>
          <p:cNvSpPr txBox="1"/>
          <p:nvPr/>
        </p:nvSpPr>
        <p:spPr>
          <a:xfrm>
            <a:off x="3517900" y="3521075"/>
            <a:ext cx="2854325" cy="3667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Проверить(Имя, Пароль)</a:t>
            </a:r>
            <a:endParaRPr/>
          </a:p>
        </p:txBody>
      </p:sp>
      <p:sp>
        <p:nvSpPr>
          <p:cNvPr id="1458" name="Google Shape;1458;p113"/>
          <p:cNvSpPr txBox="1"/>
          <p:nvPr/>
        </p:nvSpPr>
        <p:spPr>
          <a:xfrm>
            <a:off x="6594475" y="5006975"/>
            <a:ext cx="1433512" cy="3667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Отобразить</a:t>
            </a:r>
            <a:endParaRPr/>
          </a:p>
        </p:txBody>
      </p:sp>
      <p:sp>
        <p:nvSpPr>
          <p:cNvPr id="1459" name="Google Shape;1459;p113"/>
          <p:cNvSpPr txBox="1"/>
          <p:nvPr/>
        </p:nvSpPr>
        <p:spPr>
          <a:xfrm>
            <a:off x="3786187" y="4749800"/>
            <a:ext cx="1217612" cy="3667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Закрыть()</a:t>
            </a:r>
            <a:endParaRPr/>
          </a:p>
        </p:txBody>
      </p:sp>
      <p:sp>
        <p:nvSpPr>
          <p:cNvPr id="1460" name="Google Shape;1460;p113"/>
          <p:cNvSpPr txBox="1"/>
          <p:nvPr/>
        </p:nvSpPr>
        <p:spPr>
          <a:xfrm>
            <a:off x="3708400" y="4456112"/>
            <a:ext cx="1631950" cy="3667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[True] “create”</a:t>
            </a:r>
            <a:endParaRPr/>
          </a:p>
        </p:txBody>
      </p:sp>
      <p:sp>
        <p:nvSpPr>
          <p:cNvPr id="1461" name="Google Shape;1461;p113"/>
          <p:cNvSpPr txBox="1"/>
          <p:nvPr/>
        </p:nvSpPr>
        <p:spPr>
          <a:xfrm>
            <a:off x="3709987" y="3854450"/>
            <a:ext cx="933450" cy="3667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“return”</a:t>
            </a:r>
            <a:endParaRPr/>
          </a:p>
        </p:txBody>
      </p:sp>
      <p:cxnSp>
        <p:nvCxnSpPr>
          <p:cNvPr id="1462" name="Google Shape;1462;p113"/>
          <p:cNvCxnSpPr/>
          <p:nvPr/>
        </p:nvCxnSpPr>
        <p:spPr>
          <a:xfrm>
            <a:off x="3492500" y="4365625"/>
            <a:ext cx="287337" cy="431800"/>
          </a:xfrm>
          <a:prstGeom prst="straightConnector1">
            <a:avLst/>
          </a:prstGeom>
          <a:noFill/>
          <a:ln cap="flat" cmpd="sng" w="25400">
            <a:solidFill>
              <a:schemeClr val="dk1"/>
            </a:solidFill>
            <a:prstDash val="solid"/>
            <a:miter lim="800000"/>
            <a:headEnd len="med" w="med" type="none"/>
            <a:tailEnd len="med" w="med" type="none"/>
          </a:ln>
        </p:spPr>
      </p:cxnSp>
      <p:cxnSp>
        <p:nvCxnSpPr>
          <p:cNvPr id="1463" name="Google Shape;1463;p113"/>
          <p:cNvCxnSpPr/>
          <p:nvPr/>
        </p:nvCxnSpPr>
        <p:spPr>
          <a:xfrm rot="10800000">
            <a:off x="3492500" y="4148137"/>
            <a:ext cx="2951162" cy="0"/>
          </a:xfrm>
          <a:prstGeom prst="straightConnector1">
            <a:avLst/>
          </a:prstGeom>
          <a:noFill/>
          <a:ln cap="flat" cmpd="sng" w="25400">
            <a:solidFill>
              <a:schemeClr val="dk1"/>
            </a:solidFill>
            <a:prstDash val="solid"/>
            <a:miter lim="800000"/>
            <a:headEnd len="med" w="med" type="none"/>
            <a:tailEnd len="lg" w="lg" type="stealth"/>
          </a:ln>
        </p:spPr>
      </p:cxnSp>
      <p:cxnSp>
        <p:nvCxnSpPr>
          <p:cNvPr id="1464" name="Google Shape;1464;p113"/>
          <p:cNvCxnSpPr/>
          <p:nvPr/>
        </p:nvCxnSpPr>
        <p:spPr>
          <a:xfrm flipH="1" rot="10800000">
            <a:off x="3132137" y="4365625"/>
            <a:ext cx="360362" cy="431800"/>
          </a:xfrm>
          <a:prstGeom prst="straightConnector1">
            <a:avLst/>
          </a:prstGeom>
          <a:noFill/>
          <a:ln cap="flat" cmpd="sng" w="25400">
            <a:solidFill>
              <a:schemeClr val="dk1"/>
            </a:solidFill>
            <a:prstDash val="solid"/>
            <a:miter lim="800000"/>
            <a:headEnd len="med" w="med" type="none"/>
            <a:tailEnd len="med" w="med" type="none"/>
          </a:ln>
        </p:spPr>
      </p:cxnSp>
      <p:cxnSp>
        <p:nvCxnSpPr>
          <p:cNvPr id="1465" name="Google Shape;1465;p113"/>
          <p:cNvCxnSpPr/>
          <p:nvPr/>
        </p:nvCxnSpPr>
        <p:spPr>
          <a:xfrm rot="10800000">
            <a:off x="827087" y="4797425"/>
            <a:ext cx="2305050" cy="0"/>
          </a:xfrm>
          <a:prstGeom prst="straightConnector1">
            <a:avLst/>
          </a:prstGeom>
          <a:noFill/>
          <a:ln cap="flat" cmpd="sng" w="25400">
            <a:solidFill>
              <a:schemeClr val="dk1"/>
            </a:solidFill>
            <a:prstDash val="solid"/>
            <a:miter lim="800000"/>
            <a:headEnd len="med" w="med" type="none"/>
            <a:tailEnd len="lg" w="lg" type="stealth"/>
          </a:ln>
        </p:spPr>
      </p:cxnSp>
      <p:sp>
        <p:nvSpPr>
          <p:cNvPr id="1466" name="Google Shape;1466;p113"/>
          <p:cNvSpPr txBox="1"/>
          <p:nvPr/>
        </p:nvSpPr>
        <p:spPr>
          <a:xfrm>
            <a:off x="2262187" y="4384675"/>
            <a:ext cx="869950" cy="3667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[False]</a:t>
            </a:r>
            <a:endParaRPr/>
          </a:p>
        </p:txBody>
      </p:sp>
      <p:cxnSp>
        <p:nvCxnSpPr>
          <p:cNvPr id="1467" name="Google Shape;1467;p113"/>
          <p:cNvCxnSpPr/>
          <p:nvPr/>
        </p:nvCxnSpPr>
        <p:spPr>
          <a:xfrm rot="10800000">
            <a:off x="3492500" y="5084762"/>
            <a:ext cx="4464050" cy="0"/>
          </a:xfrm>
          <a:prstGeom prst="straightConnector1">
            <a:avLst/>
          </a:prstGeom>
          <a:noFill/>
          <a:ln cap="flat" cmpd="sng" w="25400">
            <a:solidFill>
              <a:schemeClr val="dk1"/>
            </a:solidFill>
            <a:prstDash val="solid"/>
            <a:miter lim="800000"/>
            <a:headEnd len="med" w="med" type="none"/>
            <a:tailEnd len="lg" w="lg" type="triangl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3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43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43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4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44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4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45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5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45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5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45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4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45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44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6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46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6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44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46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44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44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6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45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5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45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6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46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46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72" name="Shape 1472"/>
        <p:cNvGrpSpPr/>
        <p:nvPr/>
      </p:nvGrpSpPr>
      <p:grpSpPr>
        <a:xfrm>
          <a:off x="0" y="0"/>
          <a:ext cx="0" cy="0"/>
          <a:chOff x="0" y="0"/>
          <a:chExt cx="0" cy="0"/>
        </a:xfrm>
      </p:grpSpPr>
      <p:sp>
        <p:nvSpPr>
          <p:cNvPr id="1473" name="Google Shape;1473;p114"/>
          <p:cNvSpPr txBox="1"/>
          <p:nvPr/>
        </p:nvSpPr>
        <p:spPr>
          <a:xfrm>
            <a:off x="457200" y="6243637"/>
            <a:ext cx="874712"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ПрИС 2</a:t>
            </a:r>
            <a:endParaRPr/>
          </a:p>
        </p:txBody>
      </p:sp>
      <p:sp>
        <p:nvSpPr>
          <p:cNvPr id="1474" name="Google Shape;1474;p114"/>
          <p:cNvSpPr txBox="1"/>
          <p:nvPr/>
        </p:nvSpPr>
        <p:spPr>
          <a:xfrm>
            <a:off x="1476375" y="6248400"/>
            <a:ext cx="6624637"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Garamond"/>
              <a:buNone/>
            </a:pPr>
            <a:r>
              <a:rPr b="0" i="0" lang="en-US" sz="1200" u="none">
                <a:solidFill>
                  <a:schemeClr val="dk1"/>
                </a:solidFill>
                <a:latin typeface="Garamond"/>
                <a:ea typeface="Garamond"/>
                <a:cs typeface="Garamond"/>
                <a:sym typeface="Garamond"/>
              </a:rPr>
              <a:t>Язык UML</a:t>
            </a:r>
            <a:endParaRPr/>
          </a:p>
        </p:txBody>
      </p:sp>
      <p:sp>
        <p:nvSpPr>
          <p:cNvPr id="1475" name="Google Shape;1475;p114"/>
          <p:cNvSpPr txBox="1"/>
          <p:nvPr/>
        </p:nvSpPr>
        <p:spPr>
          <a:xfrm>
            <a:off x="8172450" y="6243637"/>
            <a:ext cx="51435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Garamond"/>
              <a:buNone/>
            </a:pPr>
            <a:fld id="{00000000-1234-1234-1234-123412341234}" type="slidenum">
              <a:rPr b="0" i="0" lang="en-US" sz="1200" u="none">
                <a:solidFill>
                  <a:schemeClr val="dk1"/>
                </a:solidFill>
                <a:latin typeface="Garamond"/>
                <a:ea typeface="Garamond"/>
                <a:cs typeface="Garamond"/>
                <a:sym typeface="Garamond"/>
              </a:rPr>
              <a:t>‹#›</a:t>
            </a:fld>
            <a:endParaRPr/>
          </a:p>
        </p:txBody>
      </p:sp>
      <p:sp>
        <p:nvSpPr>
          <p:cNvPr id="1476" name="Google Shape;1476;p114"/>
          <p:cNvSpPr txBox="1"/>
          <p:nvPr>
            <p:ph type="title"/>
          </p:nvPr>
        </p:nvSpPr>
        <p:spPr>
          <a:xfrm>
            <a:off x="457200" y="277812"/>
            <a:ext cx="8229600" cy="14954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3000"/>
              <a:buFont typeface="Arial"/>
              <a:buNone/>
            </a:pPr>
            <a:r>
              <a:rPr b="1" i="0" lang="en-US" sz="3000" u="none">
                <a:solidFill>
                  <a:schemeClr val="dk2"/>
                </a:solidFill>
                <a:latin typeface="Arial"/>
                <a:ea typeface="Arial"/>
                <a:cs typeface="Arial"/>
                <a:sym typeface="Arial"/>
              </a:rPr>
              <a:t>Диаграмма коммуникации: определение</a:t>
            </a:r>
            <a:endParaRPr/>
          </a:p>
        </p:txBody>
      </p:sp>
      <p:sp>
        <p:nvSpPr>
          <p:cNvPr id="1477" name="Google Shape;1477;p114"/>
          <p:cNvSpPr txBox="1"/>
          <p:nvPr>
            <p:ph idx="1" type="body"/>
          </p:nvPr>
        </p:nvSpPr>
        <p:spPr>
          <a:xfrm>
            <a:off x="457200" y="1600200"/>
            <a:ext cx="8229600" cy="4530725"/>
          </a:xfrm>
          <a:prstGeom prst="rect">
            <a:avLst/>
          </a:prstGeom>
          <a:noFill/>
          <a:ln>
            <a:noFill/>
          </a:ln>
        </p:spPr>
        <p:txBody>
          <a:bodyPr anchorCtr="0" anchor="t" bIns="45700" lIns="91425" spcFirstLastPara="1" rIns="91425" wrap="square" tIns="45700">
            <a:noAutofit/>
          </a:bodyPr>
          <a:lstStyle/>
          <a:p>
            <a:pPr indent="-219075" lvl="0" marL="342900" rtl="0" algn="l">
              <a:lnSpc>
                <a:spcPct val="100000"/>
              </a:lnSpc>
              <a:spcBef>
                <a:spcPts val="0"/>
              </a:spcBef>
              <a:spcAft>
                <a:spcPts val="0"/>
              </a:spcAft>
              <a:buClr>
                <a:schemeClr val="accent1"/>
              </a:buClr>
              <a:buSzPts val="1950"/>
              <a:buFont typeface="Noto Sans Symbols"/>
              <a:buNone/>
            </a:pPr>
            <a:r>
              <a:t/>
            </a:r>
            <a:endParaRPr b="0" i="0" sz="3000" u="none">
              <a:solidFill>
                <a:schemeClr val="dk1"/>
              </a:solidFill>
              <a:latin typeface="Arial"/>
              <a:ea typeface="Arial"/>
              <a:cs typeface="Arial"/>
              <a:sym typeface="Arial"/>
            </a:endParaRPr>
          </a:p>
          <a:p>
            <a:pPr indent="-342900" lvl="0" marL="342900" rtl="0" algn="l">
              <a:lnSpc>
                <a:spcPct val="100000"/>
              </a:lnSpc>
              <a:spcBef>
                <a:spcPts val="600"/>
              </a:spcBef>
              <a:spcAft>
                <a:spcPts val="0"/>
              </a:spcAft>
              <a:buClr>
                <a:schemeClr val="accent1"/>
              </a:buClr>
              <a:buSzPts val="1950"/>
              <a:buFont typeface="Noto Sans Symbols"/>
              <a:buChar char="■"/>
            </a:pPr>
            <a:r>
              <a:rPr b="0" i="0" lang="en-US" sz="3000" u="none">
                <a:solidFill>
                  <a:schemeClr val="dk1"/>
                </a:solidFill>
                <a:latin typeface="Arial"/>
                <a:ea typeface="Arial"/>
                <a:cs typeface="Arial"/>
                <a:sym typeface="Arial"/>
              </a:rPr>
              <a:t>Диаграмма коммуникации (кооперации) предназначена для спецификации структурных аспектов взаимодействия объектов</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2_Край">
  <a:themeElements>
    <a:clrScheme name="1_Край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_Край">
  <a:themeElements>
    <a:clrScheme name="1_Край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