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3687" r:id="rId3"/>
  </p:sldMasterIdLst>
  <p:sldIdLst>
    <p:sldId id="321" r:id="rId4"/>
    <p:sldId id="265" r:id="rId5"/>
    <p:sldId id="266" r:id="rId6"/>
    <p:sldId id="267" r:id="rId7"/>
    <p:sldId id="268" r:id="rId8"/>
    <p:sldId id="300" r:id="rId9"/>
    <p:sldId id="301" r:id="rId10"/>
    <p:sldId id="260" r:id="rId11"/>
    <p:sldId id="269" r:id="rId12"/>
    <p:sldId id="270" r:id="rId13"/>
    <p:sldId id="302" r:id="rId14"/>
    <p:sldId id="271" r:id="rId15"/>
    <p:sldId id="272" r:id="rId16"/>
    <p:sldId id="273" r:id="rId17"/>
    <p:sldId id="303" r:id="rId18"/>
    <p:sldId id="261" r:id="rId19"/>
    <p:sldId id="274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282" r:id="rId32"/>
    <p:sldId id="315" r:id="rId33"/>
    <p:sldId id="283" r:id="rId34"/>
    <p:sldId id="284" r:id="rId35"/>
    <p:sldId id="285" r:id="rId36"/>
    <p:sldId id="286" r:id="rId37"/>
    <p:sldId id="298" r:id="rId38"/>
    <p:sldId id="262" r:id="rId39"/>
    <p:sldId id="275" r:id="rId40"/>
    <p:sldId id="316" r:id="rId41"/>
    <p:sldId id="317" r:id="rId42"/>
    <p:sldId id="319" r:id="rId43"/>
    <p:sldId id="32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08ECE-0426-413C-B5E5-B91B943330DB}" type="doc">
      <dgm:prSet loTypeId="urn:microsoft.com/office/officeart/2005/8/layout/v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F9A051A-E51D-4FCD-AFDE-7DA2BD3EBEB1}">
      <dgm:prSet phldrT="[Текст]" custT="1"/>
      <dgm:spPr/>
      <dgm:t>
        <a:bodyPr/>
        <a:lstStyle/>
        <a:p>
          <a:r>
            <a:rPr lang="ru-RU" sz="2000" b="1" i="0" u="none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60—70-х гг. 20 в. - информатика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6E1E2B0-B9B7-41A8-B807-B52DD31CDD8A}" type="parTrans" cxnId="{D97337E1-D3D8-49B6-A06D-3962335DF57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149E913-C584-44F1-8077-14A9EBFA493D}" type="sibTrans" cxnId="{D97337E1-D3D8-49B6-A06D-3962335DF573}">
      <dgm:prSet custT="1"/>
      <dgm:spPr/>
      <dgm:t>
        <a:bodyPr/>
        <a:lstStyle/>
        <a:p>
          <a:endParaRPr lang="ru-RU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004026-35AF-4A8A-A778-FC576BE219D1}">
      <dgm:prSet custT="1"/>
      <dgm:spPr/>
      <dgm:t>
        <a:bodyPr/>
        <a:lstStyle/>
        <a:p>
          <a:r>
            <a:rPr lang="ru-RU" sz="2000" b="1" i="0" u="none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масштабная информатизация во всех сферах человеческой деятельности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3D1DAA-9AF3-47CE-AED8-DDEC3078C056}" type="parTrans" cxnId="{62EA9467-93F4-4401-8CE2-930A7632D06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90FEF9-0670-453D-8E7A-0786FE25453F}" type="sibTrans" cxnId="{62EA9467-93F4-4401-8CE2-930A7632D06F}">
      <dgm:prSet custT="1"/>
      <dgm:spPr/>
      <dgm:t>
        <a:bodyPr/>
        <a:lstStyle/>
        <a:p>
          <a:endParaRPr lang="ru-RU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BE49A8-2C21-433A-A61B-ACA448E09AFF}">
      <dgm:prSet custT="1"/>
      <dgm:spPr/>
      <dgm:t>
        <a:bodyPr/>
        <a:lstStyle/>
        <a:p>
          <a:r>
            <a:rPr lang="ru-RU" sz="2000" b="1" i="0" u="none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 сер. 1990-х гг. сформирована научная дисциплина «</a:t>
          </a:r>
          <a:r>
            <a:rPr lang="ru-RU" sz="2000" b="1" i="0" u="sng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правовая информатика</a:t>
          </a:r>
          <a:r>
            <a:rPr lang="ru-RU" sz="2000" b="1" i="0" u="none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» , изучающая - </a:t>
          </a:r>
          <a:r>
            <a:rPr lang="ru-RU" sz="2000" b="1" i="1" u="none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закономерности правовой информации и информационных процессов в правовой системе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63930EC-B091-4E70-8B56-6DF1AD244979}" type="parTrans" cxnId="{701EE632-DEE2-41DC-949F-620DF478C3C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B37F62-C411-4D0A-88E7-7B99115B3D31}" type="sibTrans" cxnId="{701EE632-DEE2-41DC-949F-620DF478C3C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2F3BBD-E37F-4004-BF64-DB6045F4A083}" type="pres">
      <dgm:prSet presAssocID="{EFA08ECE-0426-413C-B5E5-B91B943330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A4CD36-7C93-45B0-B001-53501CAD18AA}" type="pres">
      <dgm:prSet presAssocID="{EFA08ECE-0426-413C-B5E5-B91B943330D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74A3AF42-F9DD-4C42-8BC7-E775DA09D76A}" type="pres">
      <dgm:prSet presAssocID="{EFA08ECE-0426-413C-B5E5-B91B943330D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B8106-89ED-4794-AA7F-2E3EDADF2521}" type="pres">
      <dgm:prSet presAssocID="{EFA08ECE-0426-413C-B5E5-B91B943330D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94805-AB9B-49E0-8A29-36DAF6B3B862}" type="pres">
      <dgm:prSet presAssocID="{EFA08ECE-0426-413C-B5E5-B91B943330D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26B71-7723-4C06-8C8E-C035C4D51767}" type="pres">
      <dgm:prSet presAssocID="{EFA08ECE-0426-413C-B5E5-B91B943330D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22C1C-989E-44EE-8213-B8E45D212E5A}" type="pres">
      <dgm:prSet presAssocID="{EFA08ECE-0426-413C-B5E5-B91B943330D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4C834-A94A-4F36-A90A-066E984D59C1}" type="pres">
      <dgm:prSet presAssocID="{EFA08ECE-0426-413C-B5E5-B91B943330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E3D1E-39DF-4A21-92F4-73EEE4521083}" type="pres">
      <dgm:prSet presAssocID="{EFA08ECE-0426-413C-B5E5-B91B943330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13804-6127-445B-BFB1-C3F34922CF3F}" type="pres">
      <dgm:prSet presAssocID="{EFA08ECE-0426-413C-B5E5-B91B943330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753C5B-BD72-44E6-AB19-3250A472BE32}" type="presOf" srcId="{EFA08ECE-0426-413C-B5E5-B91B943330DB}" destId="{A42F3BBD-E37F-4004-BF64-DB6045F4A083}" srcOrd="0" destOrd="0" presId="urn:microsoft.com/office/officeart/2005/8/layout/vProcess5"/>
    <dgm:cxn modelId="{D97337E1-D3D8-49B6-A06D-3962335DF573}" srcId="{EFA08ECE-0426-413C-B5E5-B91B943330DB}" destId="{6F9A051A-E51D-4FCD-AFDE-7DA2BD3EBEB1}" srcOrd="0" destOrd="0" parTransId="{66E1E2B0-B9B7-41A8-B807-B52DD31CDD8A}" sibTransId="{3149E913-C584-44F1-8077-14A9EBFA493D}"/>
    <dgm:cxn modelId="{701EE632-DEE2-41DC-949F-620DF478C3CB}" srcId="{EFA08ECE-0426-413C-B5E5-B91B943330DB}" destId="{2ABE49A8-2C21-433A-A61B-ACA448E09AFF}" srcOrd="2" destOrd="0" parTransId="{B63930EC-B091-4E70-8B56-6DF1AD244979}" sibTransId="{8BB37F62-C411-4D0A-88E7-7B99115B3D31}"/>
    <dgm:cxn modelId="{BFDE8F6C-931A-4D44-82EE-836A87C91AD8}" type="presOf" srcId="{3149E913-C584-44F1-8077-14A9EBFA493D}" destId="{5BC26B71-7723-4C06-8C8E-C035C4D51767}" srcOrd="0" destOrd="0" presId="urn:microsoft.com/office/officeart/2005/8/layout/vProcess5"/>
    <dgm:cxn modelId="{EA95BF9A-840C-4B59-BEE9-6654C37F473C}" type="presOf" srcId="{6F9A051A-E51D-4FCD-AFDE-7DA2BD3EBEB1}" destId="{9D84C834-A94A-4F36-A90A-066E984D59C1}" srcOrd="1" destOrd="0" presId="urn:microsoft.com/office/officeart/2005/8/layout/vProcess5"/>
    <dgm:cxn modelId="{64765B09-694C-4D69-B620-0D250FB26EAB}" type="presOf" srcId="{7C004026-35AF-4A8A-A778-FC576BE219D1}" destId="{015B8106-89ED-4794-AA7F-2E3EDADF2521}" srcOrd="0" destOrd="0" presId="urn:microsoft.com/office/officeart/2005/8/layout/vProcess5"/>
    <dgm:cxn modelId="{34734F55-955E-4425-B815-42F4E883F5A5}" type="presOf" srcId="{2ABE49A8-2C21-433A-A61B-ACA448E09AFF}" destId="{FC694805-AB9B-49E0-8A29-36DAF6B3B862}" srcOrd="0" destOrd="0" presId="urn:microsoft.com/office/officeart/2005/8/layout/vProcess5"/>
    <dgm:cxn modelId="{62EA9467-93F4-4401-8CE2-930A7632D06F}" srcId="{EFA08ECE-0426-413C-B5E5-B91B943330DB}" destId="{7C004026-35AF-4A8A-A778-FC576BE219D1}" srcOrd="1" destOrd="0" parTransId="{4C3D1DAA-9AF3-47CE-AED8-DDEC3078C056}" sibTransId="{5690FEF9-0670-453D-8E7A-0786FE25453F}"/>
    <dgm:cxn modelId="{0552D9B0-AA94-4F33-B263-401DBF1C0EBC}" type="presOf" srcId="{2ABE49A8-2C21-433A-A61B-ACA448E09AFF}" destId="{30013804-6127-445B-BFB1-C3F34922CF3F}" srcOrd="1" destOrd="0" presId="urn:microsoft.com/office/officeart/2005/8/layout/vProcess5"/>
    <dgm:cxn modelId="{2C98C28D-7676-494E-AD12-60ED361597B3}" type="presOf" srcId="{5690FEF9-0670-453D-8E7A-0786FE25453F}" destId="{91122C1C-989E-44EE-8213-B8E45D212E5A}" srcOrd="0" destOrd="0" presId="urn:microsoft.com/office/officeart/2005/8/layout/vProcess5"/>
    <dgm:cxn modelId="{EBEE4C6B-E07F-44D5-B7D5-4F6F661A5F66}" type="presOf" srcId="{7C004026-35AF-4A8A-A778-FC576BE219D1}" destId="{DA0E3D1E-39DF-4A21-92F4-73EEE4521083}" srcOrd="1" destOrd="0" presId="urn:microsoft.com/office/officeart/2005/8/layout/vProcess5"/>
    <dgm:cxn modelId="{0ED5B367-D76D-48A8-BF84-8929DA8A2523}" type="presOf" srcId="{6F9A051A-E51D-4FCD-AFDE-7DA2BD3EBEB1}" destId="{74A3AF42-F9DD-4C42-8BC7-E775DA09D76A}" srcOrd="0" destOrd="0" presId="urn:microsoft.com/office/officeart/2005/8/layout/vProcess5"/>
    <dgm:cxn modelId="{C686569E-1C8C-43A6-94F9-5907B5553D03}" type="presParOf" srcId="{A42F3BBD-E37F-4004-BF64-DB6045F4A083}" destId="{D5A4CD36-7C93-45B0-B001-53501CAD18AA}" srcOrd="0" destOrd="0" presId="urn:microsoft.com/office/officeart/2005/8/layout/vProcess5"/>
    <dgm:cxn modelId="{906077A1-1915-4353-8153-4F2BADBE6CBC}" type="presParOf" srcId="{A42F3BBD-E37F-4004-BF64-DB6045F4A083}" destId="{74A3AF42-F9DD-4C42-8BC7-E775DA09D76A}" srcOrd="1" destOrd="0" presId="urn:microsoft.com/office/officeart/2005/8/layout/vProcess5"/>
    <dgm:cxn modelId="{EEDF6A75-68A3-45B8-AD15-318824375DD3}" type="presParOf" srcId="{A42F3BBD-E37F-4004-BF64-DB6045F4A083}" destId="{015B8106-89ED-4794-AA7F-2E3EDADF2521}" srcOrd="2" destOrd="0" presId="urn:microsoft.com/office/officeart/2005/8/layout/vProcess5"/>
    <dgm:cxn modelId="{5118A12F-FA36-4847-A03D-AC22DDE7676A}" type="presParOf" srcId="{A42F3BBD-E37F-4004-BF64-DB6045F4A083}" destId="{FC694805-AB9B-49E0-8A29-36DAF6B3B862}" srcOrd="3" destOrd="0" presId="urn:microsoft.com/office/officeart/2005/8/layout/vProcess5"/>
    <dgm:cxn modelId="{419896B5-313C-4436-A38B-A586A6B2AF0B}" type="presParOf" srcId="{A42F3BBD-E37F-4004-BF64-DB6045F4A083}" destId="{5BC26B71-7723-4C06-8C8E-C035C4D51767}" srcOrd="4" destOrd="0" presId="urn:microsoft.com/office/officeart/2005/8/layout/vProcess5"/>
    <dgm:cxn modelId="{EE8EB3FB-1D29-4DE1-BB19-103CBC8FE641}" type="presParOf" srcId="{A42F3BBD-E37F-4004-BF64-DB6045F4A083}" destId="{91122C1C-989E-44EE-8213-B8E45D212E5A}" srcOrd="5" destOrd="0" presId="urn:microsoft.com/office/officeart/2005/8/layout/vProcess5"/>
    <dgm:cxn modelId="{C4608B46-8CA1-48B1-AA06-D1C5F1A9806F}" type="presParOf" srcId="{A42F3BBD-E37F-4004-BF64-DB6045F4A083}" destId="{9D84C834-A94A-4F36-A90A-066E984D59C1}" srcOrd="6" destOrd="0" presId="urn:microsoft.com/office/officeart/2005/8/layout/vProcess5"/>
    <dgm:cxn modelId="{40D4F1ED-D03B-4041-A52F-82281557890D}" type="presParOf" srcId="{A42F3BBD-E37F-4004-BF64-DB6045F4A083}" destId="{DA0E3D1E-39DF-4A21-92F4-73EEE4521083}" srcOrd="7" destOrd="0" presId="urn:microsoft.com/office/officeart/2005/8/layout/vProcess5"/>
    <dgm:cxn modelId="{31C5E026-1A53-48E4-B8A2-BA30DEE753DA}" type="presParOf" srcId="{A42F3BBD-E37F-4004-BF64-DB6045F4A083}" destId="{30013804-6127-445B-BFB1-C3F34922CF3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70994D-2B3D-41F6-B54D-AB7AA3A3EEE3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DECF86-F1BB-4A2B-A17C-5E42909E5E3E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1" i="0" u="none" dirty="0" smtClean="0">
              <a:solidFill>
                <a:srgbClr val="C00000"/>
              </a:solidFill>
            </a:rPr>
            <a:t>Третий этап развития информатики</a:t>
          </a:r>
          <a:endParaRPr lang="ru-RU" sz="2000" dirty="0">
            <a:solidFill>
              <a:srgbClr val="C00000"/>
            </a:solidFill>
          </a:endParaRPr>
        </a:p>
      </dgm:t>
    </dgm:pt>
    <dgm:pt modelId="{94511121-5E43-45A0-B857-2826571A2049}" type="parTrans" cxnId="{D58C90FB-AAB3-4606-A7F9-082DE4A3E67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7CA505BE-B120-41E4-B81F-E2FB8E34A07D}" type="sibTrans" cxnId="{D58C90FB-AAB3-4606-A7F9-082DE4A3E67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C06E13E-88F9-4D5E-AA47-C06E026DD464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в середине XIX в. Чарльзом </a:t>
          </a:r>
          <a:r>
            <a:rPr lang="ru-RU" sz="1800" b="1" i="0" u="none" dirty="0" err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Бэбиджем</a:t>
          </a:r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сконструирована «аналитическая машина» </a:t>
          </a:r>
          <a:endParaRPr lang="ru-RU" sz="18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21223B-6A63-41A4-880B-84FFFC2854A5}" type="parTrans" cxnId="{FDD9788B-6BCE-490C-8057-94DEE15EA5B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FF29290-1AFF-4E54-A890-62D26BECC49B}" type="sibTrans" cxnId="{FDD9788B-6BCE-490C-8057-94DEE15EA5B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9075E26F-73C8-413E-A42C-499995CAE623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в конце 1930-х гг. были сконструированы первые модели электронно-вычислительной машины(ЭВМ), а в 1946 г. в США построена первая ЭВМ</a:t>
          </a:r>
          <a:endParaRPr lang="ru-RU" sz="18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D372CA-BA9B-457C-88EC-5F734A9C5108}" type="parTrans" cxnId="{28AE1C10-6DD8-4DB0-B19E-353B1B37536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4F29868-75E5-4DB4-9241-95159C4A1904}" type="sibTrans" cxnId="{28AE1C10-6DD8-4DB0-B19E-353B1B37536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7D853E6B-72BB-4BF4-B194-06025CEC2A0B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u="none" dirty="0" smtClean="0">
              <a:solidFill>
                <a:srgbClr val="C00000"/>
              </a:solidFill>
            </a:rPr>
            <a:t>Четвертый этап развития информатики</a:t>
          </a:r>
          <a:endParaRPr lang="ru-RU" sz="1800" b="1" dirty="0">
            <a:solidFill>
              <a:srgbClr val="C00000"/>
            </a:solidFill>
          </a:endParaRPr>
        </a:p>
      </dgm:t>
    </dgm:pt>
    <dgm:pt modelId="{18AA9045-2ACD-4FF0-AF4B-BD514D4516D8}" type="parTrans" cxnId="{AF0C5679-3B13-488F-8CF4-0ED031037DFC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C4C0AEAC-4C70-450C-A1D2-6FE8EA965BCB}" type="sibTrans" cxnId="{AF0C5679-3B13-488F-8CF4-0ED031037DFC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8748BA5-46B2-49D0-B5EB-9BEFE052F47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Компьютеризация - не только массовое внедрение средств вычислительной техники во все сферы жизни, но и формирование индустрии всей системы информационной инфраструктуры</a:t>
          </a:r>
          <a:endParaRPr lang="ru-RU" sz="18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53B384E-B151-4973-BEE7-FB10B6BD5849}" type="parTrans" cxnId="{85646823-3EDB-4CCA-AE00-D94CEFC6E1D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A13D1B6-82F2-45C8-957F-DE018A5B317E}" type="sibTrans" cxnId="{85646823-3EDB-4CCA-AE00-D94CEFC6E1D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D1C4977-5EBC-4AFC-A468-655E5F3625AA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58AC2190-7DEC-4465-BEF7-FC22AD8BB940}" type="parTrans" cxnId="{2FB82684-69BB-4186-BFFC-C0E6347BA45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4221F939-8DDD-4200-9035-4E8E731716F8}" type="sibTrans" cxnId="{2FB82684-69BB-4186-BFFC-C0E6347BA45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650D5CA3-06DE-465C-A1A5-53C4433C58DF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в 1981г.фирмой </a:t>
          </a:r>
          <a:r>
            <a:rPr lang="en-US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IBM </a:t>
          </a:r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был создан первый в мире РС (персональный компьютер)</a:t>
          </a:r>
          <a:endParaRPr lang="ru-RU" sz="18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433ABF-0D1F-499B-A6AD-1798781496A2}" type="parTrans" cxnId="{D55CEEFE-020D-4B29-BB14-B8FA160E6F00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390657DB-0186-4300-B237-4EE3AC9B37EA}" type="sibTrans" cxnId="{D55CEEFE-020D-4B29-BB14-B8FA160E6F00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9E70F9E2-8A62-4ADF-B5AE-6AA52E111692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После создания протоколов TCP/IP передачи данных (1983 г.) и внедрения иерархической системы именования компьютеров и их </a:t>
          </a:r>
          <a:r>
            <a:rPr lang="en-US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IP</a:t>
          </a:r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-адресов (доменов), в мире были созданы все условия для массовой информатизации.</a:t>
          </a:r>
          <a:endParaRPr lang="ru-RU" sz="18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7F981F-2C04-4F3D-BD6F-538E78DD3A16}" type="parTrans" cxnId="{C52428F6-877F-4FEF-A93A-E3FDE0F65E30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5BC300D-27AA-48E0-85D0-42447DD199C3}" type="sibTrans" cxnId="{C52428F6-877F-4FEF-A93A-E3FDE0F65E30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7D6B299-CFCC-4E69-8D89-C1591E2D2DB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в РФ к концу 1990-х гг. начался процесс массовой информатизации</a:t>
          </a:r>
          <a:endParaRPr lang="ru-RU" sz="18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09AB54-31E0-4C91-A294-32514A0CB2FC}" type="parTrans" cxnId="{0B6591AD-FC8C-4D72-83F0-68634108E24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96887997-21C9-4242-AA8E-664276301C34}" type="sibTrans" cxnId="{0B6591AD-FC8C-4D72-83F0-68634108E24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0C876815-2129-4721-83E9-9B0AC930268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Стратегия развития информационного общества в России, утвержденная Президентом РФ 07.02.2008</a:t>
          </a:r>
          <a:endParaRPr lang="ru-RU" sz="18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57FC92C-A2F5-45BC-B96C-132FE660B0E2}" type="parTrans" cxnId="{2F4D5DA7-9887-4F89-A909-61104FE36F8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DE7C47A-F1A6-4518-AAF0-C4FF79662D55}" type="sibTrans" cxnId="{2F4D5DA7-9887-4F89-A909-61104FE36F8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AE56209-66B5-4B7D-90E7-14ED55C2E20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Государ­ственная программа Российской Федерации «Информационное общество (2011—2020 годы)», утвержденная распоряжением Правительства РФ от 20.10.2010</a:t>
          </a:r>
          <a:endParaRPr lang="ru-RU" sz="18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7E42B1D-AD0C-4E14-8D1F-452CF4C2FC8D}" type="parTrans" cxnId="{7AFF32F8-D2BF-4156-8614-422EB66B8D4E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88786AB-D797-4984-BD84-26CE144B79E8}" type="sibTrans" cxnId="{7AFF32F8-D2BF-4156-8614-422EB66B8D4E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5310D4C-9961-4230-B9AD-13A771CBE209}" type="pres">
      <dgm:prSet presAssocID="{2970994D-2B3D-41F6-B54D-AB7AA3A3EE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C36C8-FC7F-41BC-BF86-DA49AB64B493}" type="pres">
      <dgm:prSet presAssocID="{80DECF86-F1BB-4A2B-A17C-5E42909E5E3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65F83-822D-4F6F-A423-F759C96D13B2}" type="pres">
      <dgm:prSet presAssocID="{7CA505BE-B120-41E4-B81F-E2FB8E34A07D}" presName="sibTrans" presStyleCnt="0"/>
      <dgm:spPr/>
      <dgm:t>
        <a:bodyPr/>
        <a:lstStyle/>
        <a:p>
          <a:endParaRPr lang="ru-RU"/>
        </a:p>
      </dgm:t>
    </dgm:pt>
    <dgm:pt modelId="{07412563-FE6F-4BD3-9668-2C8EFC4F81B0}" type="pres">
      <dgm:prSet presAssocID="{7D853E6B-72BB-4BF4-B194-06025CEC2A0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CBCCED-3305-460C-81DB-990EE6520765}" type="presOf" srcId="{7D853E6B-72BB-4BF4-B194-06025CEC2A0B}" destId="{07412563-FE6F-4BD3-9668-2C8EFC4F81B0}" srcOrd="0" destOrd="0" presId="urn:microsoft.com/office/officeart/2005/8/layout/hList6"/>
    <dgm:cxn modelId="{EF83D567-A1B0-4466-BCBC-53E428522FD9}" type="presOf" srcId="{9E70F9E2-8A62-4ADF-B5AE-6AA52E111692}" destId="{E40C36C8-FC7F-41BC-BF86-DA49AB64B493}" srcOrd="0" destOrd="4" presId="urn:microsoft.com/office/officeart/2005/8/layout/hList6"/>
    <dgm:cxn modelId="{A1FFBF92-3666-4198-BBAC-14CA9C74AAC4}" type="presOf" srcId="{80DECF86-F1BB-4A2B-A17C-5E42909E5E3E}" destId="{E40C36C8-FC7F-41BC-BF86-DA49AB64B493}" srcOrd="0" destOrd="0" presId="urn:microsoft.com/office/officeart/2005/8/layout/hList6"/>
    <dgm:cxn modelId="{AF0C5679-3B13-488F-8CF4-0ED031037DFC}" srcId="{2970994D-2B3D-41F6-B54D-AB7AA3A3EEE3}" destId="{7D853E6B-72BB-4BF4-B194-06025CEC2A0B}" srcOrd="1" destOrd="0" parTransId="{18AA9045-2ACD-4FF0-AF4B-BD514D4516D8}" sibTransId="{C4C0AEAC-4C70-450C-A1D2-6FE8EA965BCB}"/>
    <dgm:cxn modelId="{4BAFEEDF-10FC-458A-9818-08A7A9B5AF5B}" type="presOf" srcId="{ED1C4977-5EBC-4AFC-A468-655E5F3625AA}" destId="{E40C36C8-FC7F-41BC-BF86-DA49AB64B493}" srcOrd="0" destOrd="5" presId="urn:microsoft.com/office/officeart/2005/8/layout/hList6"/>
    <dgm:cxn modelId="{7AFF32F8-D2BF-4156-8614-422EB66B8D4E}" srcId="{7D853E6B-72BB-4BF4-B194-06025CEC2A0B}" destId="{DAE56209-66B5-4B7D-90E7-14ED55C2E200}" srcOrd="3" destOrd="0" parTransId="{97E42B1D-AD0C-4E14-8D1F-452CF4C2FC8D}" sibTransId="{D88786AB-D797-4984-BD84-26CE144B79E8}"/>
    <dgm:cxn modelId="{E774215F-F016-4526-AD3E-8C66DB187B55}" type="presOf" srcId="{650D5CA3-06DE-465C-A1A5-53C4433C58DF}" destId="{E40C36C8-FC7F-41BC-BF86-DA49AB64B493}" srcOrd="0" destOrd="3" presId="urn:microsoft.com/office/officeart/2005/8/layout/hList6"/>
    <dgm:cxn modelId="{85646823-3EDB-4CCA-AE00-D94CEFC6E1D3}" srcId="{7D853E6B-72BB-4BF4-B194-06025CEC2A0B}" destId="{D8748BA5-46B2-49D0-B5EB-9BEFE052F47E}" srcOrd="0" destOrd="0" parTransId="{953B384E-B151-4973-BEE7-FB10B6BD5849}" sibTransId="{5A13D1B6-82F2-45C8-957F-DE018A5B317E}"/>
    <dgm:cxn modelId="{D58C90FB-AAB3-4606-A7F9-082DE4A3E673}" srcId="{2970994D-2B3D-41F6-B54D-AB7AA3A3EEE3}" destId="{80DECF86-F1BB-4A2B-A17C-5E42909E5E3E}" srcOrd="0" destOrd="0" parTransId="{94511121-5E43-45A0-B857-2826571A2049}" sibTransId="{7CA505BE-B120-41E4-B81F-E2FB8E34A07D}"/>
    <dgm:cxn modelId="{0D735A13-BCAA-4748-8877-693C957F959B}" type="presOf" srcId="{0C876815-2129-4721-83E9-9B0AC930268A}" destId="{07412563-FE6F-4BD3-9668-2C8EFC4F81B0}" srcOrd="0" destOrd="3" presId="urn:microsoft.com/office/officeart/2005/8/layout/hList6"/>
    <dgm:cxn modelId="{5D1DB442-3473-4293-9256-0D66652E2A13}" type="presOf" srcId="{9075E26F-73C8-413E-A42C-499995CAE623}" destId="{E40C36C8-FC7F-41BC-BF86-DA49AB64B493}" srcOrd="0" destOrd="2" presId="urn:microsoft.com/office/officeart/2005/8/layout/hList6"/>
    <dgm:cxn modelId="{C52428F6-877F-4FEF-A93A-E3FDE0F65E30}" srcId="{80DECF86-F1BB-4A2B-A17C-5E42909E5E3E}" destId="{9E70F9E2-8A62-4ADF-B5AE-6AA52E111692}" srcOrd="3" destOrd="0" parTransId="{727F981F-2C04-4F3D-BD6F-538E78DD3A16}" sibTransId="{85BC300D-27AA-48E0-85D0-42447DD199C3}"/>
    <dgm:cxn modelId="{1214AC84-727E-4770-A107-2BAB0A9DA2D7}" type="presOf" srcId="{87D6B299-CFCC-4E69-8D89-C1591E2D2DBF}" destId="{07412563-FE6F-4BD3-9668-2C8EFC4F81B0}" srcOrd="0" destOrd="2" presId="urn:microsoft.com/office/officeart/2005/8/layout/hList6"/>
    <dgm:cxn modelId="{0B6591AD-FC8C-4D72-83F0-68634108E24D}" srcId="{7D853E6B-72BB-4BF4-B194-06025CEC2A0B}" destId="{87D6B299-CFCC-4E69-8D89-C1591E2D2DBF}" srcOrd="1" destOrd="0" parTransId="{8C09AB54-31E0-4C91-A294-32514A0CB2FC}" sibTransId="{96887997-21C9-4242-AA8E-664276301C34}"/>
    <dgm:cxn modelId="{2FB82684-69BB-4186-BFFC-C0E6347BA451}" srcId="{80DECF86-F1BB-4A2B-A17C-5E42909E5E3E}" destId="{ED1C4977-5EBC-4AFC-A468-655E5F3625AA}" srcOrd="4" destOrd="0" parTransId="{58AC2190-7DEC-4465-BEF7-FC22AD8BB940}" sibTransId="{4221F939-8DDD-4200-9035-4E8E731716F8}"/>
    <dgm:cxn modelId="{FDD9788B-6BCE-490C-8057-94DEE15EA5B2}" srcId="{80DECF86-F1BB-4A2B-A17C-5E42909E5E3E}" destId="{BC06E13E-88F9-4D5E-AA47-C06E026DD464}" srcOrd="0" destOrd="0" parTransId="{7221223B-6A63-41A4-880B-84FFFC2854A5}" sibTransId="{8FF29290-1AFF-4E54-A890-62D26BECC49B}"/>
    <dgm:cxn modelId="{D55CEEFE-020D-4B29-BB14-B8FA160E6F00}" srcId="{80DECF86-F1BB-4A2B-A17C-5E42909E5E3E}" destId="{650D5CA3-06DE-465C-A1A5-53C4433C58DF}" srcOrd="2" destOrd="0" parTransId="{79433ABF-0D1F-499B-A6AD-1798781496A2}" sibTransId="{390657DB-0186-4300-B237-4EE3AC9B37EA}"/>
    <dgm:cxn modelId="{2014246D-9871-4995-95E3-A27FA0F70E18}" type="presOf" srcId="{DAE56209-66B5-4B7D-90E7-14ED55C2E200}" destId="{07412563-FE6F-4BD3-9668-2C8EFC4F81B0}" srcOrd="0" destOrd="4" presId="urn:microsoft.com/office/officeart/2005/8/layout/hList6"/>
    <dgm:cxn modelId="{28AE1C10-6DD8-4DB0-B19E-353B1B375366}" srcId="{80DECF86-F1BB-4A2B-A17C-5E42909E5E3E}" destId="{9075E26F-73C8-413E-A42C-499995CAE623}" srcOrd="1" destOrd="0" parTransId="{11D372CA-BA9B-457C-88EC-5F734A9C5108}" sibTransId="{84F29868-75E5-4DB4-9241-95159C4A1904}"/>
    <dgm:cxn modelId="{6D638C12-6AB5-4441-B436-D7955940599F}" type="presOf" srcId="{BC06E13E-88F9-4D5E-AA47-C06E026DD464}" destId="{E40C36C8-FC7F-41BC-BF86-DA49AB64B493}" srcOrd="0" destOrd="1" presId="urn:microsoft.com/office/officeart/2005/8/layout/hList6"/>
    <dgm:cxn modelId="{3B237D3B-9030-4A21-B901-2DAC4B66BE5B}" type="presOf" srcId="{D8748BA5-46B2-49D0-B5EB-9BEFE052F47E}" destId="{07412563-FE6F-4BD3-9668-2C8EFC4F81B0}" srcOrd="0" destOrd="1" presId="urn:microsoft.com/office/officeart/2005/8/layout/hList6"/>
    <dgm:cxn modelId="{C5656321-EB70-4FE7-B47E-A5827B12C0CA}" type="presOf" srcId="{2970994D-2B3D-41F6-B54D-AB7AA3A3EEE3}" destId="{D5310D4C-9961-4230-B9AD-13A771CBE209}" srcOrd="0" destOrd="0" presId="urn:microsoft.com/office/officeart/2005/8/layout/hList6"/>
    <dgm:cxn modelId="{2F4D5DA7-9887-4F89-A909-61104FE36F86}" srcId="{7D853E6B-72BB-4BF4-B194-06025CEC2A0B}" destId="{0C876815-2129-4721-83E9-9B0AC930268A}" srcOrd="2" destOrd="0" parTransId="{057FC92C-A2F5-45BC-B96C-132FE660B0E2}" sibTransId="{EDE7C47A-F1A6-4518-AAF0-C4FF79662D55}"/>
    <dgm:cxn modelId="{43710239-E5C0-4062-B838-BCE441C65B0E}" type="presParOf" srcId="{D5310D4C-9961-4230-B9AD-13A771CBE209}" destId="{E40C36C8-FC7F-41BC-BF86-DA49AB64B493}" srcOrd="0" destOrd="0" presId="urn:microsoft.com/office/officeart/2005/8/layout/hList6"/>
    <dgm:cxn modelId="{7FD9AB5F-AC36-4B81-A00C-756614DA8733}" type="presParOf" srcId="{D5310D4C-9961-4230-B9AD-13A771CBE209}" destId="{4CC65F83-822D-4F6F-A423-F759C96D13B2}" srcOrd="1" destOrd="0" presId="urn:microsoft.com/office/officeart/2005/8/layout/hList6"/>
    <dgm:cxn modelId="{665C6B68-096B-494A-BE15-D3E1BF2BEBAF}" type="presParOf" srcId="{D5310D4C-9961-4230-B9AD-13A771CBE209}" destId="{07412563-FE6F-4BD3-9668-2C8EFC4F81B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AF253B-00F1-483D-9998-6DCF54D706D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A61049-640B-47C2-A306-430EBFB85158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– области, связанные с разработкой, созданием, использованием и материально-техническим обслуживанием систем обработки информации, включая компьютеры и их программное обеспечение, а также организационные, коммерческие, административные и социально-политические аспекты компьютеризации — массового внедрения компьютерной техники во все области жизни людей. (</a:t>
          </a:r>
          <a:r>
            <a: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Официально </a:t>
          </a:r>
          <a:r>
            <a:rPr lang="ru-RU" sz="20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закрепленное</a:t>
          </a:r>
          <a:r>
            <a: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толкование, Международный научный конгресс, 1978 г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.).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1ACF0F28-7DDE-4295-9A59-AF095E42AFCD}" type="parTrans" cxnId="{350CE6F3-54D8-4F75-8CD9-2F21A034A4E8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408F0ECE-F7BC-43D0-987D-6D6C333E0528}" type="sibTrans" cxnId="{350CE6F3-54D8-4F75-8CD9-2F21A034A4E8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7FA1EEB6-2489-4278-ACCD-0C2561582C6A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– область человеческой деятельности, связанная с процессом преобразования информации с помощью компьютеров и их взаимодействием со средой изменения.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1723CD9-1B32-4036-94F0-9746B91017DE}" type="parTrans" cxnId="{2646EC13-A49D-4DD3-9BCB-4C91EF6CFC63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A15D0620-4E0C-4C54-B648-6EEBE0C27A23}" type="sibTrans" cxnId="{2646EC13-A49D-4DD3-9BCB-4C91EF6CFC63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37964FA4-1164-4C11-BF06-D7C5A4408465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– это основанная на использовании компьютерной техники дисциплина, изучающая структуру и общие свойства информации, а также закономерности и методы её создания, хранения, поиска, преобразования, передачи и применения в различных сферах человеческой деятельности.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2513B650-CDF6-4F65-923F-0577EE980440}" type="parTrans" cxnId="{1588343D-FCE3-4CB0-B32F-EC3B404B82C8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B08D07FF-9593-40DC-9769-4549C261D91A}" type="sibTrans" cxnId="{1588343D-FCE3-4CB0-B32F-EC3B404B82C8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AAEE4DEF-B754-4C18-8464-14FF587FEA09}" type="pres">
      <dgm:prSet presAssocID="{46AF253B-00F1-483D-9998-6DCF54D706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252C17-378F-4C54-9649-A3BE7343459A}" type="pres">
      <dgm:prSet presAssocID="{46AF253B-00F1-483D-9998-6DCF54D706D6}" presName="Name1" presStyleCnt="0"/>
      <dgm:spPr/>
    </dgm:pt>
    <dgm:pt modelId="{7762510D-FEEE-469B-ABA3-C231CB85AE49}" type="pres">
      <dgm:prSet presAssocID="{46AF253B-00F1-483D-9998-6DCF54D706D6}" presName="cycle" presStyleCnt="0"/>
      <dgm:spPr/>
    </dgm:pt>
    <dgm:pt modelId="{3E7F1921-9A8F-4982-AA26-8A92A29262E8}" type="pres">
      <dgm:prSet presAssocID="{46AF253B-00F1-483D-9998-6DCF54D706D6}" presName="srcNode" presStyleLbl="node1" presStyleIdx="0" presStyleCnt="3"/>
      <dgm:spPr/>
    </dgm:pt>
    <dgm:pt modelId="{49B43CA4-7DF3-4E8B-A7BD-35559A824AB1}" type="pres">
      <dgm:prSet presAssocID="{46AF253B-00F1-483D-9998-6DCF54D706D6}" presName="conn" presStyleLbl="parChTrans1D2" presStyleIdx="0" presStyleCnt="1"/>
      <dgm:spPr/>
      <dgm:t>
        <a:bodyPr/>
        <a:lstStyle/>
        <a:p>
          <a:endParaRPr lang="ru-RU"/>
        </a:p>
      </dgm:t>
    </dgm:pt>
    <dgm:pt modelId="{86627255-65B3-4E4B-8A1E-471D3B77535F}" type="pres">
      <dgm:prSet presAssocID="{46AF253B-00F1-483D-9998-6DCF54D706D6}" presName="extraNode" presStyleLbl="node1" presStyleIdx="0" presStyleCnt="3"/>
      <dgm:spPr/>
    </dgm:pt>
    <dgm:pt modelId="{E57C677A-AC71-4DDE-B2FE-E504DD611D4A}" type="pres">
      <dgm:prSet presAssocID="{46AF253B-00F1-483D-9998-6DCF54D706D6}" presName="dstNode" presStyleLbl="node1" presStyleIdx="0" presStyleCnt="3"/>
      <dgm:spPr/>
    </dgm:pt>
    <dgm:pt modelId="{7ADFBE82-6909-4499-9137-57C21F7984E7}" type="pres">
      <dgm:prSet presAssocID="{97A61049-640B-47C2-A306-430EBFB85158}" presName="text_1" presStyleLbl="node1" presStyleIdx="0" presStyleCnt="3" custScaleY="215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745C2-CB10-42CA-BCB7-C73224AA1F5C}" type="pres">
      <dgm:prSet presAssocID="{97A61049-640B-47C2-A306-430EBFB85158}" presName="accent_1" presStyleCnt="0"/>
      <dgm:spPr/>
    </dgm:pt>
    <dgm:pt modelId="{86760B27-9AA1-4159-8AF8-669FDDCB6CD9}" type="pres">
      <dgm:prSet presAssocID="{97A61049-640B-47C2-A306-430EBFB85158}" presName="accentRepeatNode" presStyleLbl="solidFgAcc1" presStyleIdx="0" presStyleCnt="3"/>
      <dgm:spPr/>
    </dgm:pt>
    <dgm:pt modelId="{E1DF8B66-1950-40A8-963C-B392E695BBCB}" type="pres">
      <dgm:prSet presAssocID="{7FA1EEB6-2489-4278-ACCD-0C2561582C6A}" presName="text_2" presStyleLbl="node1" presStyleIdx="1" presStyleCnt="3" custLinFactNeighborX="365" custLinFactNeighborY="3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505A0-46D6-4A32-B718-22E4A6A93529}" type="pres">
      <dgm:prSet presAssocID="{7FA1EEB6-2489-4278-ACCD-0C2561582C6A}" presName="accent_2" presStyleCnt="0"/>
      <dgm:spPr/>
    </dgm:pt>
    <dgm:pt modelId="{A6965994-6994-4CB5-AD89-389C96736C69}" type="pres">
      <dgm:prSet presAssocID="{7FA1EEB6-2489-4278-ACCD-0C2561582C6A}" presName="accentRepeatNode" presStyleLbl="solidFgAcc1" presStyleIdx="1" presStyleCnt="3" custLinFactNeighborX="-4266" custLinFactNeighborY="20813"/>
      <dgm:spPr/>
    </dgm:pt>
    <dgm:pt modelId="{8BC19CE1-A5E5-4B5F-92E3-198D2E86C9F2}" type="pres">
      <dgm:prSet presAssocID="{37964FA4-1164-4C11-BF06-D7C5A4408465}" presName="text_3" presStyleLbl="node1" presStyleIdx="2" presStyleCnt="3" custScaleY="135039" custLinFactNeighborX="546" custLinFactNeighborY="2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1B210-0701-48E4-9FC0-81C59D556A14}" type="pres">
      <dgm:prSet presAssocID="{37964FA4-1164-4C11-BF06-D7C5A4408465}" presName="accent_3" presStyleCnt="0"/>
      <dgm:spPr/>
    </dgm:pt>
    <dgm:pt modelId="{8DA2F55F-7C90-4298-B5F9-66AB562FFC3A}" type="pres">
      <dgm:prSet presAssocID="{37964FA4-1164-4C11-BF06-D7C5A4408465}" presName="accentRepeatNode" presStyleLbl="solidFgAcc1" presStyleIdx="2" presStyleCnt="3" custLinFactNeighborX="-5520" custLinFactNeighborY="8264"/>
      <dgm:spPr/>
    </dgm:pt>
  </dgm:ptLst>
  <dgm:cxnLst>
    <dgm:cxn modelId="{350CE6F3-54D8-4F75-8CD9-2F21A034A4E8}" srcId="{46AF253B-00F1-483D-9998-6DCF54D706D6}" destId="{97A61049-640B-47C2-A306-430EBFB85158}" srcOrd="0" destOrd="0" parTransId="{1ACF0F28-7DDE-4295-9A59-AF095E42AFCD}" sibTransId="{408F0ECE-F7BC-43D0-987D-6D6C333E0528}"/>
    <dgm:cxn modelId="{A1C9FB07-724C-4C3F-8602-5F62FC65C5E5}" type="presOf" srcId="{97A61049-640B-47C2-A306-430EBFB85158}" destId="{7ADFBE82-6909-4499-9137-57C21F7984E7}" srcOrd="0" destOrd="0" presId="urn:microsoft.com/office/officeart/2008/layout/VerticalCurvedList"/>
    <dgm:cxn modelId="{B267E166-1ADE-45D3-8F65-E4CACDEAEA71}" type="presOf" srcId="{46AF253B-00F1-483D-9998-6DCF54D706D6}" destId="{AAEE4DEF-B754-4C18-8464-14FF587FEA09}" srcOrd="0" destOrd="0" presId="urn:microsoft.com/office/officeart/2008/layout/VerticalCurvedList"/>
    <dgm:cxn modelId="{262F657E-235E-4C8B-BE27-AE81F3559470}" type="presOf" srcId="{37964FA4-1164-4C11-BF06-D7C5A4408465}" destId="{8BC19CE1-A5E5-4B5F-92E3-198D2E86C9F2}" srcOrd="0" destOrd="0" presId="urn:microsoft.com/office/officeart/2008/layout/VerticalCurvedList"/>
    <dgm:cxn modelId="{1588343D-FCE3-4CB0-B32F-EC3B404B82C8}" srcId="{46AF253B-00F1-483D-9998-6DCF54D706D6}" destId="{37964FA4-1164-4C11-BF06-D7C5A4408465}" srcOrd="2" destOrd="0" parTransId="{2513B650-CDF6-4F65-923F-0577EE980440}" sibTransId="{B08D07FF-9593-40DC-9769-4549C261D91A}"/>
    <dgm:cxn modelId="{F523A8A9-2E68-4F16-88E8-B1541269ACD0}" type="presOf" srcId="{7FA1EEB6-2489-4278-ACCD-0C2561582C6A}" destId="{E1DF8B66-1950-40A8-963C-B392E695BBCB}" srcOrd="0" destOrd="0" presId="urn:microsoft.com/office/officeart/2008/layout/VerticalCurvedList"/>
    <dgm:cxn modelId="{EF368C79-DFEE-48FC-877C-DA04CE52D72E}" type="presOf" srcId="{408F0ECE-F7BC-43D0-987D-6D6C333E0528}" destId="{49B43CA4-7DF3-4E8B-A7BD-35559A824AB1}" srcOrd="0" destOrd="0" presId="urn:microsoft.com/office/officeart/2008/layout/VerticalCurvedList"/>
    <dgm:cxn modelId="{2646EC13-A49D-4DD3-9BCB-4C91EF6CFC63}" srcId="{46AF253B-00F1-483D-9998-6DCF54D706D6}" destId="{7FA1EEB6-2489-4278-ACCD-0C2561582C6A}" srcOrd="1" destOrd="0" parTransId="{41723CD9-1B32-4036-94F0-9746B91017DE}" sibTransId="{A15D0620-4E0C-4C54-B648-6EEBE0C27A23}"/>
    <dgm:cxn modelId="{E90F0CAE-BBFB-4191-8042-3817B71BF007}" type="presParOf" srcId="{AAEE4DEF-B754-4C18-8464-14FF587FEA09}" destId="{76252C17-378F-4C54-9649-A3BE7343459A}" srcOrd="0" destOrd="0" presId="urn:microsoft.com/office/officeart/2008/layout/VerticalCurvedList"/>
    <dgm:cxn modelId="{26B96ECE-39B0-4140-B3F8-44C35EA59881}" type="presParOf" srcId="{76252C17-378F-4C54-9649-A3BE7343459A}" destId="{7762510D-FEEE-469B-ABA3-C231CB85AE49}" srcOrd="0" destOrd="0" presId="urn:microsoft.com/office/officeart/2008/layout/VerticalCurvedList"/>
    <dgm:cxn modelId="{55C1A72B-300C-4955-AA24-CDF2343F555C}" type="presParOf" srcId="{7762510D-FEEE-469B-ABA3-C231CB85AE49}" destId="{3E7F1921-9A8F-4982-AA26-8A92A29262E8}" srcOrd="0" destOrd="0" presId="urn:microsoft.com/office/officeart/2008/layout/VerticalCurvedList"/>
    <dgm:cxn modelId="{9270B7F1-2F16-4529-BB80-F1024E546C9F}" type="presParOf" srcId="{7762510D-FEEE-469B-ABA3-C231CB85AE49}" destId="{49B43CA4-7DF3-4E8B-A7BD-35559A824AB1}" srcOrd="1" destOrd="0" presId="urn:microsoft.com/office/officeart/2008/layout/VerticalCurvedList"/>
    <dgm:cxn modelId="{87768264-056E-474C-A63E-A68FFB4AA229}" type="presParOf" srcId="{7762510D-FEEE-469B-ABA3-C231CB85AE49}" destId="{86627255-65B3-4E4B-8A1E-471D3B77535F}" srcOrd="2" destOrd="0" presId="urn:microsoft.com/office/officeart/2008/layout/VerticalCurvedList"/>
    <dgm:cxn modelId="{597EDD98-8735-43C8-97D6-BEB6FB656AAE}" type="presParOf" srcId="{7762510D-FEEE-469B-ABA3-C231CB85AE49}" destId="{E57C677A-AC71-4DDE-B2FE-E504DD611D4A}" srcOrd="3" destOrd="0" presId="urn:microsoft.com/office/officeart/2008/layout/VerticalCurvedList"/>
    <dgm:cxn modelId="{82A6100D-58CB-4D4F-AADA-32B8E253FC3D}" type="presParOf" srcId="{76252C17-378F-4C54-9649-A3BE7343459A}" destId="{7ADFBE82-6909-4499-9137-57C21F7984E7}" srcOrd="1" destOrd="0" presId="urn:microsoft.com/office/officeart/2008/layout/VerticalCurvedList"/>
    <dgm:cxn modelId="{EA17A086-9106-4BCC-98BE-F3C754E1053C}" type="presParOf" srcId="{76252C17-378F-4C54-9649-A3BE7343459A}" destId="{EFD745C2-CB10-42CA-BCB7-C73224AA1F5C}" srcOrd="2" destOrd="0" presId="urn:microsoft.com/office/officeart/2008/layout/VerticalCurvedList"/>
    <dgm:cxn modelId="{B9AF47AD-83C0-4478-9F77-6F8DDD5218F8}" type="presParOf" srcId="{EFD745C2-CB10-42CA-BCB7-C73224AA1F5C}" destId="{86760B27-9AA1-4159-8AF8-669FDDCB6CD9}" srcOrd="0" destOrd="0" presId="urn:microsoft.com/office/officeart/2008/layout/VerticalCurvedList"/>
    <dgm:cxn modelId="{17F7136B-B96E-4A4A-9232-23BCCDB0AC89}" type="presParOf" srcId="{76252C17-378F-4C54-9649-A3BE7343459A}" destId="{E1DF8B66-1950-40A8-963C-B392E695BBCB}" srcOrd="3" destOrd="0" presId="urn:microsoft.com/office/officeart/2008/layout/VerticalCurvedList"/>
    <dgm:cxn modelId="{DA5F325B-C4AB-4B96-A16A-F6D151CEEECF}" type="presParOf" srcId="{76252C17-378F-4C54-9649-A3BE7343459A}" destId="{CDE505A0-46D6-4A32-B718-22E4A6A93529}" srcOrd="4" destOrd="0" presId="urn:microsoft.com/office/officeart/2008/layout/VerticalCurvedList"/>
    <dgm:cxn modelId="{1F1A3D41-83B8-4CAE-B24A-77784E944041}" type="presParOf" srcId="{CDE505A0-46D6-4A32-B718-22E4A6A93529}" destId="{A6965994-6994-4CB5-AD89-389C96736C69}" srcOrd="0" destOrd="0" presId="urn:microsoft.com/office/officeart/2008/layout/VerticalCurvedList"/>
    <dgm:cxn modelId="{7448B80A-1D39-4DC6-A1D4-AB871918B023}" type="presParOf" srcId="{76252C17-378F-4C54-9649-A3BE7343459A}" destId="{8BC19CE1-A5E5-4B5F-92E3-198D2E86C9F2}" srcOrd="5" destOrd="0" presId="urn:microsoft.com/office/officeart/2008/layout/VerticalCurvedList"/>
    <dgm:cxn modelId="{138916DA-26BB-4CDD-977D-E3801D315D72}" type="presParOf" srcId="{76252C17-378F-4C54-9649-A3BE7343459A}" destId="{9C11B210-0701-48E4-9FC0-81C59D556A14}" srcOrd="6" destOrd="0" presId="urn:microsoft.com/office/officeart/2008/layout/VerticalCurvedList"/>
    <dgm:cxn modelId="{1F265824-6074-4BBB-8332-A42CAB5F0AEF}" type="presParOf" srcId="{9C11B210-0701-48E4-9FC0-81C59D556A14}" destId="{8DA2F55F-7C90-4298-B5F9-66AB562FFC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AF253B-00F1-483D-9998-6DCF54D706D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1695A93-017D-42E5-AF19-BA67652BEE12}">
      <dgm:prSet custT="1"/>
      <dgm:spPr/>
      <dgm:t>
        <a:bodyPr/>
        <a:lstStyle/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Информатика — это научная и прикладная область знаний, изучающая законы, методы и способы накопления, обработки и передачи информации с помощью компьютерных и других технических средств. </a:t>
          </a:r>
          <a:endParaRPr lang="ru-RU" sz="1900" b="1" dirty="0">
            <a:latin typeface="Arial" pitchFamily="34" charset="0"/>
            <a:cs typeface="Arial" pitchFamily="34" charset="0"/>
          </a:endParaRPr>
        </a:p>
      </dgm:t>
    </dgm:pt>
    <dgm:pt modelId="{BFEE933B-18F2-4D23-BF22-77513EBC3BE3}" type="parTrans" cxnId="{2C1B22B5-9BCB-415F-A0AE-15FC83ECD052}">
      <dgm:prSet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9AFB6DE5-3C09-4AF5-BC2D-B97D7E6B2F09}" type="sibTrans" cxnId="{2C1B22B5-9BCB-415F-A0AE-15FC83ECD052}">
      <dgm:prSet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C61BB56E-C18F-4CAB-A333-C640192ABFA7}">
      <dgm:prSet custT="1"/>
      <dgm:spPr/>
      <dgm:t>
        <a:bodyPr/>
        <a:lstStyle/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Информатика изучает свойства, структуру и функции информационных систем, а также происходящие в них информационные процессы. Под информационной системой понимают систему, организующую, хранящую и преобразующую информацию. Подавляющее большинство современных информационных систем являются автоматизированными. </a:t>
          </a:r>
          <a:endParaRPr lang="ru-RU" sz="1900" b="1" dirty="0">
            <a:latin typeface="Arial" pitchFamily="34" charset="0"/>
            <a:cs typeface="Arial" pitchFamily="34" charset="0"/>
          </a:endParaRPr>
        </a:p>
      </dgm:t>
    </dgm:pt>
    <dgm:pt modelId="{6D1FFB1A-C124-4743-BBD7-7FE5D50A206E}" type="parTrans" cxnId="{B46B69C3-0C21-42AE-BE22-B59588CC0248}">
      <dgm:prSet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BE7C43D1-58DD-4ECA-9667-0DF31901F020}" type="sibTrans" cxnId="{B46B69C3-0C21-42AE-BE22-B59588CC0248}">
      <dgm:prSet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48B7CD2C-DFF8-4140-B22C-0CD2B606B048}">
      <dgm:prSet custT="1"/>
      <dgm:spPr/>
      <dgm:t>
        <a:bodyPr/>
        <a:lstStyle/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Появление </a:t>
          </a:r>
          <a:r>
            <a:rPr lang="ru-RU" sz="1900" b="1" i="1" dirty="0" smtClean="0">
              <a:latin typeface="Arial" pitchFamily="34" charset="0"/>
              <a:cs typeface="Arial" pitchFamily="34" charset="0"/>
            </a:rPr>
            <a:t>информатики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 как науки базируется на индустрии сбора, обработки, передачи, использования </a:t>
          </a:r>
          <a:r>
            <a:rPr lang="ru-RU" sz="1900" b="1" i="1" dirty="0" smtClean="0">
              <a:latin typeface="Arial" pitchFamily="34" charset="0"/>
              <a:cs typeface="Arial" pitchFamily="34" charset="0"/>
            </a:rPr>
            <a:t>информации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, на продуктах развития математики, физики, управления, техники, лингвистики, военной науки и других наук</a:t>
          </a:r>
          <a:endParaRPr lang="ru-RU" sz="1900" b="1" dirty="0">
            <a:latin typeface="Arial" pitchFamily="34" charset="0"/>
            <a:cs typeface="Arial" pitchFamily="34" charset="0"/>
          </a:endParaRPr>
        </a:p>
      </dgm:t>
    </dgm:pt>
    <dgm:pt modelId="{EF7D99A9-5F3A-4372-9295-72D9F49C7CB7}" type="parTrans" cxnId="{B00B0986-0D97-48DB-8D9D-B9FAD5D900DA}">
      <dgm:prSet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03F3BBB6-E3D8-461D-ACB8-350B55EB5733}" type="sibTrans" cxnId="{B00B0986-0D97-48DB-8D9D-B9FAD5D900DA}">
      <dgm:prSet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AAEE4DEF-B754-4C18-8464-14FF587FEA09}" type="pres">
      <dgm:prSet presAssocID="{46AF253B-00F1-483D-9998-6DCF54D706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252C17-378F-4C54-9649-A3BE7343459A}" type="pres">
      <dgm:prSet presAssocID="{46AF253B-00F1-483D-9998-6DCF54D706D6}" presName="Name1" presStyleCnt="0"/>
      <dgm:spPr/>
    </dgm:pt>
    <dgm:pt modelId="{7762510D-FEEE-469B-ABA3-C231CB85AE49}" type="pres">
      <dgm:prSet presAssocID="{46AF253B-00F1-483D-9998-6DCF54D706D6}" presName="cycle" presStyleCnt="0"/>
      <dgm:spPr/>
    </dgm:pt>
    <dgm:pt modelId="{3E7F1921-9A8F-4982-AA26-8A92A29262E8}" type="pres">
      <dgm:prSet presAssocID="{46AF253B-00F1-483D-9998-6DCF54D706D6}" presName="srcNode" presStyleLbl="node1" presStyleIdx="0" presStyleCnt="3"/>
      <dgm:spPr/>
    </dgm:pt>
    <dgm:pt modelId="{49B43CA4-7DF3-4E8B-A7BD-35559A824AB1}" type="pres">
      <dgm:prSet presAssocID="{46AF253B-00F1-483D-9998-6DCF54D706D6}" presName="conn" presStyleLbl="parChTrans1D2" presStyleIdx="0" presStyleCnt="1"/>
      <dgm:spPr/>
      <dgm:t>
        <a:bodyPr/>
        <a:lstStyle/>
        <a:p>
          <a:endParaRPr lang="ru-RU"/>
        </a:p>
      </dgm:t>
    </dgm:pt>
    <dgm:pt modelId="{86627255-65B3-4E4B-8A1E-471D3B77535F}" type="pres">
      <dgm:prSet presAssocID="{46AF253B-00F1-483D-9998-6DCF54D706D6}" presName="extraNode" presStyleLbl="node1" presStyleIdx="0" presStyleCnt="3"/>
      <dgm:spPr/>
    </dgm:pt>
    <dgm:pt modelId="{E57C677A-AC71-4DDE-B2FE-E504DD611D4A}" type="pres">
      <dgm:prSet presAssocID="{46AF253B-00F1-483D-9998-6DCF54D706D6}" presName="dstNode" presStyleLbl="node1" presStyleIdx="0" presStyleCnt="3"/>
      <dgm:spPr/>
    </dgm:pt>
    <dgm:pt modelId="{3109D1BA-AA99-479E-A383-35F115B91EDF}" type="pres">
      <dgm:prSet presAssocID="{11695A93-017D-42E5-AF19-BA67652BEE12}" presName="text_1" presStyleLbl="node1" presStyleIdx="0" presStyleCnt="3" custLinFactNeighborX="-1248" custLinFactNeighborY="-32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B9869-B7DB-44F8-8577-0C6E2827F6BF}" type="pres">
      <dgm:prSet presAssocID="{11695A93-017D-42E5-AF19-BA67652BEE12}" presName="accent_1" presStyleCnt="0"/>
      <dgm:spPr/>
    </dgm:pt>
    <dgm:pt modelId="{4D1C4DF1-1497-4779-A3DD-FC93BBF12476}" type="pres">
      <dgm:prSet presAssocID="{11695A93-017D-42E5-AF19-BA67652BEE12}" presName="accentRepeatNode" presStyleLbl="solidFgAcc1" presStyleIdx="0" presStyleCnt="3" custLinFactNeighborX="-4651" custLinFactNeighborY="-15984"/>
      <dgm:spPr/>
    </dgm:pt>
    <dgm:pt modelId="{8C215D95-91F8-4E66-BA6A-1A78B2469038}" type="pres">
      <dgm:prSet presAssocID="{C61BB56E-C18F-4CAB-A333-C640192ABFA7}" presName="text_2" presStyleLbl="node1" presStyleIdx="1" presStyleCnt="3" custScaleY="196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FEEFE-650D-41DB-A1FD-F71E5A0D331B}" type="pres">
      <dgm:prSet presAssocID="{C61BB56E-C18F-4CAB-A333-C640192ABFA7}" presName="accent_2" presStyleCnt="0"/>
      <dgm:spPr/>
    </dgm:pt>
    <dgm:pt modelId="{A97B69BC-F716-4415-88D6-DD87528D439D}" type="pres">
      <dgm:prSet presAssocID="{C61BB56E-C18F-4CAB-A333-C640192ABFA7}" presName="accentRepeatNode" presStyleLbl="solidFgAcc1" presStyleIdx="1" presStyleCnt="3" custLinFactNeighborX="-4266" custLinFactNeighborY="-23861"/>
      <dgm:spPr/>
    </dgm:pt>
    <dgm:pt modelId="{577CAC26-081F-42A2-985E-1948C16E0D44}" type="pres">
      <dgm:prSet presAssocID="{48B7CD2C-DFF8-4140-B22C-0CD2B606B048}" presName="text_3" presStyleLbl="node1" presStyleIdx="2" presStyleCnt="3" custLinFactNeighborX="546" custLinFactNeighborY="23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025F4-88A9-4101-8F7D-F94215AD1E3F}" type="pres">
      <dgm:prSet presAssocID="{48B7CD2C-DFF8-4140-B22C-0CD2B606B048}" presName="accent_3" presStyleCnt="0"/>
      <dgm:spPr/>
    </dgm:pt>
    <dgm:pt modelId="{C0D5581B-9D92-4E48-824F-B3BB6CDF104E}" type="pres">
      <dgm:prSet presAssocID="{48B7CD2C-DFF8-4140-B22C-0CD2B606B048}" presName="accentRepeatNode" presStyleLbl="solidFgAcc1" presStyleIdx="2" presStyleCnt="3" custLinFactNeighborX="-5258" custLinFactNeighborY="19653"/>
      <dgm:spPr/>
    </dgm:pt>
  </dgm:ptLst>
  <dgm:cxnLst>
    <dgm:cxn modelId="{B46B69C3-0C21-42AE-BE22-B59588CC0248}" srcId="{46AF253B-00F1-483D-9998-6DCF54D706D6}" destId="{C61BB56E-C18F-4CAB-A333-C640192ABFA7}" srcOrd="1" destOrd="0" parTransId="{6D1FFB1A-C124-4743-BBD7-7FE5D50A206E}" sibTransId="{BE7C43D1-58DD-4ECA-9667-0DF31901F020}"/>
    <dgm:cxn modelId="{7839400A-3303-4AF0-9DEA-C8002EF39497}" type="presOf" srcId="{C61BB56E-C18F-4CAB-A333-C640192ABFA7}" destId="{8C215D95-91F8-4E66-BA6A-1A78B2469038}" srcOrd="0" destOrd="0" presId="urn:microsoft.com/office/officeart/2008/layout/VerticalCurvedList"/>
    <dgm:cxn modelId="{CC7012F4-7BC4-46C0-98C3-3F8E43279761}" type="presOf" srcId="{46AF253B-00F1-483D-9998-6DCF54D706D6}" destId="{AAEE4DEF-B754-4C18-8464-14FF587FEA09}" srcOrd="0" destOrd="0" presId="urn:microsoft.com/office/officeart/2008/layout/VerticalCurvedList"/>
    <dgm:cxn modelId="{E12DD86B-A612-43AA-BE8B-7345C2890DEC}" type="presOf" srcId="{11695A93-017D-42E5-AF19-BA67652BEE12}" destId="{3109D1BA-AA99-479E-A383-35F115B91EDF}" srcOrd="0" destOrd="0" presId="urn:microsoft.com/office/officeart/2008/layout/VerticalCurvedList"/>
    <dgm:cxn modelId="{75F600CA-56E4-422A-9667-11E3C4585D93}" type="presOf" srcId="{48B7CD2C-DFF8-4140-B22C-0CD2B606B048}" destId="{577CAC26-081F-42A2-985E-1948C16E0D44}" srcOrd="0" destOrd="0" presId="urn:microsoft.com/office/officeart/2008/layout/VerticalCurvedList"/>
    <dgm:cxn modelId="{D7EC2295-96A7-4F11-994A-81FE3F7B4248}" type="presOf" srcId="{9AFB6DE5-3C09-4AF5-BC2D-B97D7E6B2F09}" destId="{49B43CA4-7DF3-4E8B-A7BD-35559A824AB1}" srcOrd="0" destOrd="0" presId="urn:microsoft.com/office/officeart/2008/layout/VerticalCurvedList"/>
    <dgm:cxn modelId="{2C1B22B5-9BCB-415F-A0AE-15FC83ECD052}" srcId="{46AF253B-00F1-483D-9998-6DCF54D706D6}" destId="{11695A93-017D-42E5-AF19-BA67652BEE12}" srcOrd="0" destOrd="0" parTransId="{BFEE933B-18F2-4D23-BF22-77513EBC3BE3}" sibTransId="{9AFB6DE5-3C09-4AF5-BC2D-B97D7E6B2F09}"/>
    <dgm:cxn modelId="{B00B0986-0D97-48DB-8D9D-B9FAD5D900DA}" srcId="{46AF253B-00F1-483D-9998-6DCF54D706D6}" destId="{48B7CD2C-DFF8-4140-B22C-0CD2B606B048}" srcOrd="2" destOrd="0" parTransId="{EF7D99A9-5F3A-4372-9295-72D9F49C7CB7}" sibTransId="{03F3BBB6-E3D8-461D-ACB8-350B55EB5733}"/>
    <dgm:cxn modelId="{741D6F71-67A1-436A-9053-21196615B102}" type="presParOf" srcId="{AAEE4DEF-B754-4C18-8464-14FF587FEA09}" destId="{76252C17-378F-4C54-9649-A3BE7343459A}" srcOrd="0" destOrd="0" presId="urn:microsoft.com/office/officeart/2008/layout/VerticalCurvedList"/>
    <dgm:cxn modelId="{C785773A-B97C-43C4-AA04-CF36965AF76C}" type="presParOf" srcId="{76252C17-378F-4C54-9649-A3BE7343459A}" destId="{7762510D-FEEE-469B-ABA3-C231CB85AE49}" srcOrd="0" destOrd="0" presId="urn:microsoft.com/office/officeart/2008/layout/VerticalCurvedList"/>
    <dgm:cxn modelId="{DF840EE0-C004-4320-8694-C2FD5D953E96}" type="presParOf" srcId="{7762510D-FEEE-469B-ABA3-C231CB85AE49}" destId="{3E7F1921-9A8F-4982-AA26-8A92A29262E8}" srcOrd="0" destOrd="0" presId="urn:microsoft.com/office/officeart/2008/layout/VerticalCurvedList"/>
    <dgm:cxn modelId="{C36C499D-54CB-44BC-AA4A-D53F6AD6D3AF}" type="presParOf" srcId="{7762510D-FEEE-469B-ABA3-C231CB85AE49}" destId="{49B43CA4-7DF3-4E8B-A7BD-35559A824AB1}" srcOrd="1" destOrd="0" presId="urn:microsoft.com/office/officeart/2008/layout/VerticalCurvedList"/>
    <dgm:cxn modelId="{5D1D3A99-0827-4CF9-9D58-A5D26F12CA81}" type="presParOf" srcId="{7762510D-FEEE-469B-ABA3-C231CB85AE49}" destId="{86627255-65B3-4E4B-8A1E-471D3B77535F}" srcOrd="2" destOrd="0" presId="urn:microsoft.com/office/officeart/2008/layout/VerticalCurvedList"/>
    <dgm:cxn modelId="{038F0DC0-1105-4994-93BC-37EED6B06315}" type="presParOf" srcId="{7762510D-FEEE-469B-ABA3-C231CB85AE49}" destId="{E57C677A-AC71-4DDE-B2FE-E504DD611D4A}" srcOrd="3" destOrd="0" presId="urn:microsoft.com/office/officeart/2008/layout/VerticalCurvedList"/>
    <dgm:cxn modelId="{4FA5004C-40D5-4DC3-8F3B-5D43E0D8FF0F}" type="presParOf" srcId="{76252C17-378F-4C54-9649-A3BE7343459A}" destId="{3109D1BA-AA99-479E-A383-35F115B91EDF}" srcOrd="1" destOrd="0" presId="urn:microsoft.com/office/officeart/2008/layout/VerticalCurvedList"/>
    <dgm:cxn modelId="{90983B73-DD78-4B76-B8A4-E9C43A6928CB}" type="presParOf" srcId="{76252C17-378F-4C54-9649-A3BE7343459A}" destId="{7FEB9869-B7DB-44F8-8577-0C6E2827F6BF}" srcOrd="2" destOrd="0" presId="urn:microsoft.com/office/officeart/2008/layout/VerticalCurvedList"/>
    <dgm:cxn modelId="{357DE956-097D-4E9A-AFA1-2E334818BF12}" type="presParOf" srcId="{7FEB9869-B7DB-44F8-8577-0C6E2827F6BF}" destId="{4D1C4DF1-1497-4779-A3DD-FC93BBF12476}" srcOrd="0" destOrd="0" presId="urn:microsoft.com/office/officeart/2008/layout/VerticalCurvedList"/>
    <dgm:cxn modelId="{2FF20878-1DE8-491C-81EE-4DFF1B412E21}" type="presParOf" srcId="{76252C17-378F-4C54-9649-A3BE7343459A}" destId="{8C215D95-91F8-4E66-BA6A-1A78B2469038}" srcOrd="3" destOrd="0" presId="urn:microsoft.com/office/officeart/2008/layout/VerticalCurvedList"/>
    <dgm:cxn modelId="{3B79F518-EE83-45BD-952D-0F0854FB05CD}" type="presParOf" srcId="{76252C17-378F-4C54-9649-A3BE7343459A}" destId="{135FEEFE-650D-41DB-A1FD-F71E5A0D331B}" srcOrd="4" destOrd="0" presId="urn:microsoft.com/office/officeart/2008/layout/VerticalCurvedList"/>
    <dgm:cxn modelId="{CCD9029E-1281-45C8-AAAD-106064A6B0AA}" type="presParOf" srcId="{135FEEFE-650D-41DB-A1FD-F71E5A0D331B}" destId="{A97B69BC-F716-4415-88D6-DD87528D439D}" srcOrd="0" destOrd="0" presId="urn:microsoft.com/office/officeart/2008/layout/VerticalCurvedList"/>
    <dgm:cxn modelId="{1F0929CA-CCFF-4AD3-B2FD-E8FBE435FD77}" type="presParOf" srcId="{76252C17-378F-4C54-9649-A3BE7343459A}" destId="{577CAC26-081F-42A2-985E-1948C16E0D44}" srcOrd="5" destOrd="0" presId="urn:microsoft.com/office/officeart/2008/layout/VerticalCurvedList"/>
    <dgm:cxn modelId="{9542C9CD-A57E-4359-8F90-B013EBED6BE7}" type="presParOf" srcId="{76252C17-378F-4C54-9649-A3BE7343459A}" destId="{3BD025F4-88A9-4101-8F7D-F94215AD1E3F}" srcOrd="6" destOrd="0" presId="urn:microsoft.com/office/officeart/2008/layout/VerticalCurvedList"/>
    <dgm:cxn modelId="{F878F5E6-930C-42F2-9669-D0FAB26F634C}" type="presParOf" srcId="{3BD025F4-88A9-4101-8F7D-F94215AD1E3F}" destId="{C0D5581B-9D92-4E48-824F-B3BB6CDF10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32488F-F0B4-4F7D-A3E5-ACC6C2FBAF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2755DA-3C15-406B-9364-F249A08E3880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Теоретическая информатика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A74FC166-0423-44F2-B7ED-288D54460216}" type="parTrans" cxnId="{261C5BCA-010B-4B64-A65E-325C10FB2D21}">
      <dgm:prSet/>
      <dgm:spPr/>
      <dgm:t>
        <a:bodyPr/>
        <a:lstStyle/>
        <a:p>
          <a:endParaRPr lang="ru-RU"/>
        </a:p>
      </dgm:t>
    </dgm:pt>
    <dgm:pt modelId="{35F85EA1-A3C2-4123-810B-96B0ADFA7C14}" type="sibTrans" cxnId="{261C5BCA-010B-4B64-A65E-325C10FB2D21}">
      <dgm:prSet/>
      <dgm:spPr/>
      <dgm:t>
        <a:bodyPr/>
        <a:lstStyle/>
        <a:p>
          <a:endParaRPr lang="ru-RU"/>
        </a:p>
      </dgm:t>
    </dgm:pt>
    <dgm:pt modelId="{125F296D-8D61-4176-BAC5-41B899D2E147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общие теории поиска, переработки и хранения информации, выяснение закономерностей создания и преобразования информации, использования в различных сферах человеческой деятельности, изучение взаимосвязи «человек – ЭВМ», развитие информационных технологий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7BFA8F9-F97E-4F7D-B8BE-F5084875573B}" type="parTrans" cxnId="{3EA6532A-E162-4C65-9400-28A51A5EF738}">
      <dgm:prSet/>
      <dgm:spPr/>
      <dgm:t>
        <a:bodyPr/>
        <a:lstStyle/>
        <a:p>
          <a:endParaRPr lang="ru-RU"/>
        </a:p>
      </dgm:t>
    </dgm:pt>
    <dgm:pt modelId="{81B44D88-15C3-468B-9A7F-E0AFBFE6B550}" type="sibTrans" cxnId="{3EA6532A-E162-4C65-9400-28A51A5EF738}">
      <dgm:prSet/>
      <dgm:spPr/>
      <dgm:t>
        <a:bodyPr/>
        <a:lstStyle/>
        <a:p>
          <a:endParaRPr lang="ru-RU"/>
        </a:p>
      </dgm:t>
    </dgm:pt>
    <dgm:pt modelId="{0C55B2CF-B30A-4750-938E-3083B12B06FE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Техническая информатика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6F55CD63-345B-4875-804B-10CE144CECAA}" type="parTrans" cxnId="{ACAD6CC6-1FB3-4D9B-A58F-4438B34F0065}">
      <dgm:prSet/>
      <dgm:spPr/>
      <dgm:t>
        <a:bodyPr/>
        <a:lstStyle/>
        <a:p>
          <a:endParaRPr lang="ru-RU"/>
        </a:p>
      </dgm:t>
    </dgm:pt>
    <dgm:pt modelId="{4584B07B-02C7-4B6E-A696-AF3D499D5999}" type="sibTrans" cxnId="{ACAD6CC6-1FB3-4D9B-A58F-4438B34F0065}">
      <dgm:prSet/>
      <dgm:spPr/>
      <dgm:t>
        <a:bodyPr/>
        <a:lstStyle/>
        <a:p>
          <a:endParaRPr lang="ru-RU"/>
        </a:p>
      </dgm:t>
    </dgm:pt>
    <dgm:pt modelId="{3FBDD0B4-4074-48E2-B5C0-1AF37B3BA738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отрасль народного хозяйства, включающую в себя автоматизированные системы обработки информации, создание нового поколения вычислительной техники, гибких технологических систем, роботов, искусственного интеллекта и т.д.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B8D6CF5-24FA-4F99-915A-C45C9FB63B32}" type="parTrans" cxnId="{FBC30FF0-623C-43BE-80D1-6E3B7C3AAFED}">
      <dgm:prSet/>
      <dgm:spPr/>
      <dgm:t>
        <a:bodyPr/>
        <a:lstStyle/>
        <a:p>
          <a:endParaRPr lang="ru-RU"/>
        </a:p>
      </dgm:t>
    </dgm:pt>
    <dgm:pt modelId="{7799ED61-065A-4E1D-ABE9-D794E4226703}" type="sibTrans" cxnId="{FBC30FF0-623C-43BE-80D1-6E3B7C3AAFED}">
      <dgm:prSet/>
      <dgm:spPr/>
      <dgm:t>
        <a:bodyPr/>
        <a:lstStyle/>
        <a:p>
          <a:endParaRPr lang="ru-RU"/>
        </a:p>
      </dgm:t>
    </dgm:pt>
    <dgm:pt modelId="{AE37F974-7DC8-4783-99C8-3782ED5D040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Прикладная информатика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AF2A9D5B-1320-475F-95F1-AD905C428E9B}" type="parTrans" cxnId="{786A08FE-B1C6-4071-B9B1-716363DDC1B5}">
      <dgm:prSet/>
      <dgm:spPr/>
      <dgm:t>
        <a:bodyPr/>
        <a:lstStyle/>
        <a:p>
          <a:endParaRPr lang="ru-RU"/>
        </a:p>
      </dgm:t>
    </dgm:pt>
    <dgm:pt modelId="{C2FFC7F3-5D88-4E07-93F5-6D844E26DC6D}" type="sibTrans" cxnId="{786A08FE-B1C6-4071-B9B1-716363DDC1B5}">
      <dgm:prSet/>
      <dgm:spPr/>
      <dgm:t>
        <a:bodyPr/>
        <a:lstStyle/>
        <a:p>
          <a:endParaRPr lang="ru-RU"/>
        </a:p>
      </dgm:t>
    </dgm:pt>
    <dgm:pt modelId="{1D4E8CDE-550F-40EF-82CA-356F3E6C0ED6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создает базы знаний информатики, разрабатывает рациональные методы автоматизации производства, теоретических основ проектирования, определения связи науки с производством и др.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AA23E0B2-A7A7-4081-8D2C-7919B3413874}" type="parTrans" cxnId="{ECF87EB1-855D-4F95-8658-007E9EBA5D4B}">
      <dgm:prSet/>
      <dgm:spPr/>
      <dgm:t>
        <a:bodyPr/>
        <a:lstStyle/>
        <a:p>
          <a:endParaRPr lang="ru-RU"/>
        </a:p>
      </dgm:t>
    </dgm:pt>
    <dgm:pt modelId="{944467D8-0A2C-4B1C-B803-C2C8D58FA6F7}" type="sibTrans" cxnId="{ECF87EB1-855D-4F95-8658-007E9EBA5D4B}">
      <dgm:prSet/>
      <dgm:spPr/>
      <dgm:t>
        <a:bodyPr/>
        <a:lstStyle/>
        <a:p>
          <a:endParaRPr lang="ru-RU"/>
        </a:p>
      </dgm:t>
    </dgm:pt>
    <dgm:pt modelId="{B71AA60D-607E-4A2F-B75B-728E9E387952}" type="pres">
      <dgm:prSet presAssocID="{FC32488F-F0B4-4F7D-A3E5-ACC6C2FBAF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5BF24-CE52-44A8-9988-2E8DD9C253AB}" type="pres">
      <dgm:prSet presAssocID="{402755DA-3C15-406B-9364-F249A08E3880}" presName="parentText" presStyleLbl="node1" presStyleIdx="0" presStyleCnt="3" custLinFactNeighborX="55" custLinFactNeighborY="-11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213CA-0908-4DE9-9EA3-C0252EA3C098}" type="pres">
      <dgm:prSet presAssocID="{402755DA-3C15-406B-9364-F249A08E3880}" presName="childText" presStyleLbl="revTx" presStyleIdx="0" presStyleCnt="3" custLinFactNeighborY="-5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20FAD-B96D-47CE-A102-989F007B8223}" type="pres">
      <dgm:prSet presAssocID="{0C55B2CF-B30A-4750-938E-3083B12B06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3EDF4-0619-4631-BA93-D3DD6B44B5F0}" type="pres">
      <dgm:prSet presAssocID="{0C55B2CF-B30A-4750-938E-3083B12B06F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5FA0B-E374-495F-AD92-22EB2357FEC1}" type="pres">
      <dgm:prSet presAssocID="{AE37F974-7DC8-4783-99C8-3782ED5D04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CD344-95B6-4215-A412-3307EB164A91}" type="pres">
      <dgm:prSet presAssocID="{AE37F974-7DC8-4783-99C8-3782ED5D040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C5BCA-010B-4B64-A65E-325C10FB2D21}" srcId="{FC32488F-F0B4-4F7D-A3E5-ACC6C2FBAF4B}" destId="{402755DA-3C15-406B-9364-F249A08E3880}" srcOrd="0" destOrd="0" parTransId="{A74FC166-0423-44F2-B7ED-288D54460216}" sibTransId="{35F85EA1-A3C2-4123-810B-96B0ADFA7C14}"/>
    <dgm:cxn modelId="{3EA6532A-E162-4C65-9400-28A51A5EF738}" srcId="{402755DA-3C15-406B-9364-F249A08E3880}" destId="{125F296D-8D61-4176-BAC5-41B899D2E147}" srcOrd="0" destOrd="0" parTransId="{07BFA8F9-F97E-4F7D-B8BE-F5084875573B}" sibTransId="{81B44D88-15C3-468B-9A7F-E0AFBFE6B550}"/>
    <dgm:cxn modelId="{786A08FE-B1C6-4071-B9B1-716363DDC1B5}" srcId="{FC32488F-F0B4-4F7D-A3E5-ACC6C2FBAF4B}" destId="{AE37F974-7DC8-4783-99C8-3782ED5D040B}" srcOrd="2" destOrd="0" parTransId="{AF2A9D5B-1320-475F-95F1-AD905C428E9B}" sibTransId="{C2FFC7F3-5D88-4E07-93F5-6D844E26DC6D}"/>
    <dgm:cxn modelId="{29A2A3C0-AAF9-49B6-AE36-6860AB9DD290}" type="presOf" srcId="{AE37F974-7DC8-4783-99C8-3782ED5D040B}" destId="{B7F5FA0B-E374-495F-AD92-22EB2357FEC1}" srcOrd="0" destOrd="0" presId="urn:microsoft.com/office/officeart/2005/8/layout/vList2"/>
    <dgm:cxn modelId="{FBC30FF0-623C-43BE-80D1-6E3B7C3AAFED}" srcId="{0C55B2CF-B30A-4750-938E-3083B12B06FE}" destId="{3FBDD0B4-4074-48E2-B5C0-1AF37B3BA738}" srcOrd="0" destOrd="0" parTransId="{3B8D6CF5-24FA-4F99-915A-C45C9FB63B32}" sibTransId="{7799ED61-065A-4E1D-ABE9-D794E4226703}"/>
    <dgm:cxn modelId="{21DC36C3-4722-4567-BED5-ACB3C42846E7}" type="presOf" srcId="{FC32488F-F0B4-4F7D-A3E5-ACC6C2FBAF4B}" destId="{B71AA60D-607E-4A2F-B75B-728E9E387952}" srcOrd="0" destOrd="0" presId="urn:microsoft.com/office/officeart/2005/8/layout/vList2"/>
    <dgm:cxn modelId="{ECF87EB1-855D-4F95-8658-007E9EBA5D4B}" srcId="{AE37F974-7DC8-4783-99C8-3782ED5D040B}" destId="{1D4E8CDE-550F-40EF-82CA-356F3E6C0ED6}" srcOrd="0" destOrd="0" parTransId="{AA23E0B2-A7A7-4081-8D2C-7919B3413874}" sibTransId="{944467D8-0A2C-4B1C-B803-C2C8D58FA6F7}"/>
    <dgm:cxn modelId="{EE96C884-12EB-4728-A7A8-B2C1BC34FE5F}" type="presOf" srcId="{1D4E8CDE-550F-40EF-82CA-356F3E6C0ED6}" destId="{47DCD344-95B6-4215-A412-3307EB164A91}" srcOrd="0" destOrd="0" presId="urn:microsoft.com/office/officeart/2005/8/layout/vList2"/>
    <dgm:cxn modelId="{BEFD23FE-958F-43F3-B84E-7539445211BB}" type="presOf" srcId="{3FBDD0B4-4074-48E2-B5C0-1AF37B3BA738}" destId="{9073EDF4-0619-4631-BA93-D3DD6B44B5F0}" srcOrd="0" destOrd="0" presId="urn:microsoft.com/office/officeart/2005/8/layout/vList2"/>
    <dgm:cxn modelId="{2B465F96-67E2-4C6A-96CA-51BA5D7A3F45}" type="presOf" srcId="{125F296D-8D61-4176-BAC5-41B899D2E147}" destId="{197213CA-0908-4DE9-9EA3-C0252EA3C098}" srcOrd="0" destOrd="0" presId="urn:microsoft.com/office/officeart/2005/8/layout/vList2"/>
    <dgm:cxn modelId="{0C5B5CF3-3C92-452E-AFBA-9D84CB129971}" type="presOf" srcId="{402755DA-3C15-406B-9364-F249A08E3880}" destId="{8095BF24-CE52-44A8-9988-2E8DD9C253AB}" srcOrd="0" destOrd="0" presId="urn:microsoft.com/office/officeart/2005/8/layout/vList2"/>
    <dgm:cxn modelId="{ACAD6CC6-1FB3-4D9B-A58F-4438B34F0065}" srcId="{FC32488F-F0B4-4F7D-A3E5-ACC6C2FBAF4B}" destId="{0C55B2CF-B30A-4750-938E-3083B12B06FE}" srcOrd="1" destOrd="0" parTransId="{6F55CD63-345B-4875-804B-10CE144CECAA}" sibTransId="{4584B07B-02C7-4B6E-A696-AF3D499D5999}"/>
    <dgm:cxn modelId="{B2C1BE76-4E52-44D3-A097-08F470BAD8FC}" type="presOf" srcId="{0C55B2CF-B30A-4750-938E-3083B12B06FE}" destId="{1F320FAD-B96D-47CE-A102-989F007B8223}" srcOrd="0" destOrd="0" presId="urn:microsoft.com/office/officeart/2005/8/layout/vList2"/>
    <dgm:cxn modelId="{460C9A72-6A82-41C1-922A-B8B3188254A9}" type="presParOf" srcId="{B71AA60D-607E-4A2F-B75B-728E9E387952}" destId="{8095BF24-CE52-44A8-9988-2E8DD9C253AB}" srcOrd="0" destOrd="0" presId="urn:microsoft.com/office/officeart/2005/8/layout/vList2"/>
    <dgm:cxn modelId="{8A7B7650-05F1-4BB6-B6C6-3FCD292E3E49}" type="presParOf" srcId="{B71AA60D-607E-4A2F-B75B-728E9E387952}" destId="{197213CA-0908-4DE9-9EA3-C0252EA3C098}" srcOrd="1" destOrd="0" presId="urn:microsoft.com/office/officeart/2005/8/layout/vList2"/>
    <dgm:cxn modelId="{C9398B87-7E4F-46E3-958F-858FE900890F}" type="presParOf" srcId="{B71AA60D-607E-4A2F-B75B-728E9E387952}" destId="{1F320FAD-B96D-47CE-A102-989F007B8223}" srcOrd="2" destOrd="0" presId="urn:microsoft.com/office/officeart/2005/8/layout/vList2"/>
    <dgm:cxn modelId="{77858FD7-A9C8-4B0A-BF40-67FAED6BE6F3}" type="presParOf" srcId="{B71AA60D-607E-4A2F-B75B-728E9E387952}" destId="{9073EDF4-0619-4631-BA93-D3DD6B44B5F0}" srcOrd="3" destOrd="0" presId="urn:microsoft.com/office/officeart/2005/8/layout/vList2"/>
    <dgm:cxn modelId="{6E49E68F-53C5-4970-930C-6078DC133926}" type="presParOf" srcId="{B71AA60D-607E-4A2F-B75B-728E9E387952}" destId="{B7F5FA0B-E374-495F-AD92-22EB2357FEC1}" srcOrd="4" destOrd="0" presId="urn:microsoft.com/office/officeart/2005/8/layout/vList2"/>
    <dgm:cxn modelId="{8212967F-6EB7-4866-A036-4F3DB63D2E89}" type="presParOf" srcId="{B71AA60D-607E-4A2F-B75B-728E9E387952}" destId="{47DCD344-95B6-4215-A412-3307EB164A91}" srcOrd="5" destOrd="0" presId="urn:microsoft.com/office/officeart/2005/8/layout/vList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793F8C-1547-4A6E-A91F-D853A6F27673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198F1E1-1A32-4B57-8308-0C7E3C10F8DC}">
      <dgm:prSet phldrT="[Текст]" custT="1"/>
      <dgm:spPr/>
      <dgm:t>
        <a:bodyPr/>
        <a:lstStyle/>
        <a:p>
          <a:r>
            <a:rPr lang="ru-RU" sz="1800" b="1" i="1" u="none" smtClean="0">
              <a:latin typeface="Arial" pitchFamily="34" charset="0"/>
              <a:cs typeface="Arial" pitchFamily="34" charset="0"/>
            </a:rPr>
            <a:t>Физико-математические науки</a:t>
          </a:r>
          <a:r>
            <a:rPr lang="ru-RU" sz="1800" b="1" i="0" u="none" smtClean="0">
              <a:latin typeface="Arial" pitchFamily="34" charset="0"/>
              <a:cs typeface="Arial" pitchFamily="34" charset="0"/>
            </a:rPr>
            <a:t>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E146AB3-E74B-478A-BE90-BD49EB1B533A}" type="parTrans" cxnId="{E5882099-9702-449F-ABD4-89DF453C747A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B804016-11D3-4884-B58D-D47220BE3DCB}" type="sibTrans" cxnId="{E5882099-9702-449F-ABD4-89DF453C747A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2D427F8-8A81-45D4-BA2F-297C019CAD0F}">
      <dgm:prSet phldrT="[Текст]" custT="1"/>
      <dgm:spPr/>
      <dgm:t>
        <a:bodyPr/>
        <a:lstStyle/>
        <a:p>
          <a:r>
            <a:rPr lang="ru-RU" sz="1800" b="1" i="1" u="none" smtClean="0">
              <a:latin typeface="Arial" pitchFamily="34" charset="0"/>
              <a:cs typeface="Arial" pitchFamily="34" charset="0"/>
            </a:rPr>
            <a:t>Технические науки</a:t>
          </a:r>
          <a:r>
            <a:rPr lang="ru-RU" sz="1800" b="1" i="0" u="none" smtClean="0">
              <a:latin typeface="Arial" pitchFamily="34" charset="0"/>
              <a:cs typeface="Arial" pitchFamily="34" charset="0"/>
            </a:rPr>
            <a:t>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AED8D44B-4D6B-4DA3-96EC-8584FF7B8AF5}" type="parTrans" cxnId="{CE88BECB-12B8-4F90-9ABC-AB5F6B6DD441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EB9A35F-D913-426A-9945-59CD5C94B62D}" type="sibTrans" cxnId="{CE88BECB-12B8-4F90-9ABC-AB5F6B6DD441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FBC7470-A863-4C35-9664-A8D293B174FA}">
      <dgm:prSet phldrT="[Текст]" custT="1"/>
      <dgm:spPr/>
      <dgm:t>
        <a:bodyPr/>
        <a:lstStyle/>
        <a:p>
          <a:r>
            <a:rPr lang="ru-RU" sz="1800" b="1" i="1" u="none" smtClean="0">
              <a:latin typeface="Arial" pitchFamily="34" charset="0"/>
              <a:cs typeface="Arial" pitchFamily="34" charset="0"/>
            </a:rPr>
            <a:t>Биологические науки</a:t>
          </a:r>
          <a:r>
            <a:rPr lang="ru-RU" sz="1800" b="1" i="0" u="none" smtClean="0">
              <a:latin typeface="Arial" pitchFamily="34" charset="0"/>
              <a:cs typeface="Arial" pitchFamily="34" charset="0"/>
            </a:rPr>
            <a:t>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CDF21FFD-0F39-4AD2-95AE-54480CDBD9C9}" type="parTrans" cxnId="{53592CC7-0470-47C5-A890-46C608A518D1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BA5713C-2ED3-4CC9-B079-9400257ECEE2}" type="sibTrans" cxnId="{53592CC7-0470-47C5-A890-46C608A518D1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FE4BF05-E00E-44FC-806A-6F8C0D0B0456}">
      <dgm:prSet phldrT="[Текст]" custT="1"/>
      <dgm:spPr/>
      <dgm:t>
        <a:bodyPr/>
        <a:lstStyle/>
        <a:p>
          <a:r>
            <a:rPr lang="ru-RU" sz="1800" b="1" i="1" u="none" smtClean="0">
              <a:latin typeface="Arial" pitchFamily="34" charset="0"/>
              <a:cs typeface="Arial" pitchFamily="34" charset="0"/>
            </a:rPr>
            <a:t>Гуманитарные науки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1DF1418-FAD8-4ED9-B9CA-22F5C6CB2791}" type="parTrans" cxnId="{630C5645-48C6-4B2E-8B83-74EAA15D65EB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F59188-2C05-4464-A5E5-19F082A55336}" type="sibTrans" cxnId="{630C5645-48C6-4B2E-8B83-74EAA15D65EB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8971972-07A5-485C-B1A5-4106FAC89D4E}">
      <dgm:prSet phldrT="[Текст]" custT="1"/>
      <dgm:spPr/>
      <dgm:t>
        <a:bodyPr/>
        <a:lstStyle/>
        <a:p>
          <a:r>
            <a:rPr lang="ru-RU" sz="1800" b="1" i="1" u="none" smtClean="0">
              <a:latin typeface="Arial" pitchFamily="34" charset="0"/>
              <a:cs typeface="Arial" pitchFamily="34" charset="0"/>
            </a:rPr>
            <a:t>Общественные науки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AC241D40-FBFE-496B-B175-C2D4CFDE0E07}" type="parTrans" cxnId="{DE21E131-2FD8-4F0C-9B75-4C9FBD242763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AEF4517-E997-45A2-9A67-B8F1BDE7EA40}" type="sibTrans" cxnId="{DE21E131-2FD8-4F0C-9B75-4C9FBD242763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DDFA0F6-2F95-4D5F-8A1C-FB8CCDF30FA9}">
      <dgm:prSet phldrT="[Текст]" custT="1"/>
      <dgm:spPr/>
      <dgm:t>
        <a:bodyPr/>
        <a:lstStyle/>
        <a:p>
          <a:r>
            <a:rPr lang="ru-RU" sz="1800" b="1" i="1" u="none" smtClean="0">
              <a:latin typeface="Arial" pitchFamily="34" charset="0"/>
              <a:cs typeface="Arial" pitchFamily="34" charset="0"/>
            </a:rPr>
            <a:t>Экономические науки</a:t>
          </a:r>
          <a:r>
            <a:rPr lang="ru-RU" sz="1800" b="1" i="0" u="none" smtClean="0">
              <a:latin typeface="Arial" pitchFamily="34" charset="0"/>
              <a:cs typeface="Arial" pitchFamily="34" charset="0"/>
            </a:rPr>
            <a:t>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3DCE962-833A-459E-A561-E5D7F4574ADE}" type="parTrans" cxnId="{5BCB0740-9ABB-47A7-BBF1-9E3A13D42ACA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2ABB1A-7263-4754-A4CA-FF8D6BE159D0}" type="sibTrans" cxnId="{5BCB0740-9ABB-47A7-BBF1-9E3A13D42ACA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942C47-F921-4206-B521-30B846A155CB}">
      <dgm:prSet phldrT="[Текст]" custT="1"/>
      <dgm:spPr/>
      <dgm:t>
        <a:bodyPr/>
        <a:lstStyle/>
        <a:p>
          <a:r>
            <a:rPr lang="ru-RU" sz="1800" b="1" i="1" u="none" smtClean="0">
              <a:latin typeface="Arial" pitchFamily="34" charset="0"/>
              <a:cs typeface="Arial" pitchFamily="34" charset="0"/>
            </a:rPr>
            <a:t>Социологические науки</a:t>
          </a:r>
          <a:r>
            <a:rPr lang="ru-RU" sz="1800" b="1" i="0" u="none" smtClean="0">
              <a:latin typeface="Arial" pitchFamily="34" charset="0"/>
              <a:cs typeface="Arial" pitchFamily="34" charset="0"/>
            </a:rPr>
            <a:t>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CA0BCCF-0313-42D3-A784-9729900CA6F9}" type="parTrans" cxnId="{9C679009-66E4-4E04-86DE-3E511AF9DCEE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4E87944-C9DD-4D03-9595-D0A3D8774F52}" type="sibTrans" cxnId="{9C679009-66E4-4E04-86DE-3E511AF9DCEE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624A9D9-86F7-4344-98EE-2183DFD1BC57}">
      <dgm:prSet phldrT="[Текст]" custT="1"/>
      <dgm:spPr/>
      <dgm:t>
        <a:bodyPr/>
        <a:lstStyle/>
        <a:p>
          <a:r>
            <a:rPr lang="ru-RU" sz="1800" b="1" i="0" u="none" smtClean="0">
              <a:latin typeface="Arial" pitchFamily="34" charset="0"/>
              <a:cs typeface="Arial" pitchFamily="34" charset="0"/>
            </a:rPr>
            <a:t>Философские и методологические знания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AD777CC6-BB20-4631-B657-9840D1F52A91}" type="parTrans" cxnId="{077A46CA-3530-4E65-8164-86885BD8F310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F1A3FD-84EA-4B71-9ADF-9CB6E5E41676}" type="sibTrans" cxnId="{077A46CA-3530-4E65-8164-86885BD8F310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D615339-CAA0-40CD-A978-2E1CF549AA54}">
      <dgm:prSet phldrT="[Текст]" custT="1"/>
      <dgm:spPr/>
      <dgm:t>
        <a:bodyPr/>
        <a:lstStyle/>
        <a:p>
          <a:r>
            <a:rPr lang="ru-RU" sz="1800" b="1" i="0" u="none" dirty="0" smtClean="0">
              <a:latin typeface="Arial" pitchFamily="34" charset="0"/>
              <a:cs typeface="Arial" pitchFamily="34" charset="0"/>
            </a:rPr>
            <a:t>статистическая теория информации, теория алгоритмов и языков программирования, теория искусственного интеллекта, теория связи и др.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DADC643F-2514-4C7D-838B-D0E5562518AB}" type="parTrans" cxnId="{EC6C4E3A-7239-4789-81F2-F6426914B308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6EBC420-DD0A-4EA8-BB51-FE7F69194755}" type="sibTrans" cxnId="{EC6C4E3A-7239-4789-81F2-F6426914B308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57A34D-6618-487C-90F8-8F1623A59373}">
      <dgm:prSet phldrT="[Текст]" custT="1"/>
      <dgm:spPr/>
      <dgm:t>
        <a:bodyPr/>
        <a:lstStyle/>
        <a:p>
          <a:r>
            <a:rPr lang="ru-RU" sz="1800" b="1" i="0" u="none" smtClean="0">
              <a:latin typeface="Arial" pitchFamily="34" charset="0"/>
              <a:cs typeface="Arial" pitchFamily="34" charset="0"/>
            </a:rPr>
            <a:t>функционирования вычислительной техники и средств телекоммуникаций, методы и системы защиты информации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E9E6F81E-EBA6-4EE2-9CF0-6091225D1548}" type="parTrans" cxnId="{482E4AA3-00BB-4EB2-B912-8AD7EE71DFB9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A9E0401-044F-4DA1-A302-71A639389C8B}" type="sibTrans" cxnId="{482E4AA3-00BB-4EB2-B912-8AD7EE71DFB9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1A1DBE9-D136-4F0C-8C7F-5EA357ED00E4}">
      <dgm:prSet phldrT="[Текст]" custT="1"/>
      <dgm:spPr/>
      <dgm:t>
        <a:bodyPr/>
        <a:lstStyle/>
        <a:p>
          <a:r>
            <a:rPr lang="ru-RU" sz="1800" b="1" i="0" u="none" smtClean="0">
              <a:latin typeface="Arial" pitchFamily="34" charset="0"/>
              <a:cs typeface="Arial" pitchFamily="34" charset="0"/>
            </a:rPr>
            <a:t>закономерности информационных процессов в живых организмах и растениях, основы когнитологии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ACC0C15F-80A7-402B-95A7-B4FA9F38E6E8}" type="parTrans" cxnId="{402512FD-1A43-48AA-BD45-F8226D7C29C4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DA491D6-1D91-4288-9EF8-26BF7B418FB1}" type="sibTrans" cxnId="{402512FD-1A43-48AA-BD45-F8226D7C29C4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DC50681-FDA6-4DF5-B833-8BB83F7EF9EC}">
      <dgm:prSet phldrT="[Текст]" custT="1"/>
      <dgm:spPr/>
      <dgm:t>
        <a:bodyPr/>
        <a:lstStyle/>
        <a:p>
          <a:r>
            <a:rPr lang="ru-RU" sz="1800" b="1" i="0" u="none" smtClean="0">
              <a:latin typeface="Arial" pitchFamily="34" charset="0"/>
              <a:cs typeface="Arial" pitchFamily="34" charset="0"/>
            </a:rPr>
            <a:t>языкознание, формируют теорию языка, семантические (смысловые) и семиотические (знаковые) аспекты информационных процессов, прикладную и мат. лингвистику и др.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1A41B47A-93BF-4DAB-822B-574E7E3AE2BE}" type="parTrans" cxnId="{0BBBA036-4785-4BF4-A5D2-72F2C80B77AF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D7E246-1367-44EE-81B3-1C8A62E50FC6}" type="sibTrans" cxnId="{0BBBA036-4785-4BF4-A5D2-72F2C80B77AF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FB8F69-6303-473B-9369-87DEED34C339}" type="pres">
      <dgm:prSet presAssocID="{0D793F8C-1547-4A6E-A91F-D853A6F276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C6E795-A938-4EB5-B127-C7A28B5614B1}" type="pres">
      <dgm:prSet presAssocID="{D198F1E1-1A32-4B57-8308-0C7E3C10F8DC}" presName="linNode" presStyleCnt="0"/>
      <dgm:spPr/>
      <dgm:t>
        <a:bodyPr/>
        <a:lstStyle/>
        <a:p>
          <a:endParaRPr lang="ru-RU"/>
        </a:p>
      </dgm:t>
    </dgm:pt>
    <dgm:pt modelId="{36848842-031E-4708-8E39-C5257FCCAF2C}" type="pres">
      <dgm:prSet presAssocID="{D198F1E1-1A32-4B57-8308-0C7E3C10F8DC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02BA9-80D4-4247-9D98-B5033C6AE4BE}" type="pres">
      <dgm:prSet presAssocID="{D198F1E1-1A32-4B57-8308-0C7E3C10F8DC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19A6D-FEAE-4880-B37B-C0F9EFEF15A8}" type="pres">
      <dgm:prSet presAssocID="{0B804016-11D3-4884-B58D-D47220BE3DCB}" presName="spacing" presStyleCnt="0"/>
      <dgm:spPr/>
      <dgm:t>
        <a:bodyPr/>
        <a:lstStyle/>
        <a:p>
          <a:endParaRPr lang="ru-RU"/>
        </a:p>
      </dgm:t>
    </dgm:pt>
    <dgm:pt modelId="{356F878B-FC57-4E13-BB1C-7151A04C209D}" type="pres">
      <dgm:prSet presAssocID="{02D427F8-8A81-45D4-BA2F-297C019CAD0F}" presName="linNode" presStyleCnt="0"/>
      <dgm:spPr/>
      <dgm:t>
        <a:bodyPr/>
        <a:lstStyle/>
        <a:p>
          <a:endParaRPr lang="ru-RU"/>
        </a:p>
      </dgm:t>
    </dgm:pt>
    <dgm:pt modelId="{00BA041E-8AAB-414E-A3EA-5523A8C6F317}" type="pres">
      <dgm:prSet presAssocID="{02D427F8-8A81-45D4-BA2F-297C019CAD0F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60606-A4E2-4BE4-B643-96308E9656A9}" type="pres">
      <dgm:prSet presAssocID="{02D427F8-8A81-45D4-BA2F-297C019CAD0F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93D95-A1B5-4095-B9AB-F3DE77398534}" type="pres">
      <dgm:prSet presAssocID="{FEB9A35F-D913-426A-9945-59CD5C94B62D}" presName="spacing" presStyleCnt="0"/>
      <dgm:spPr/>
      <dgm:t>
        <a:bodyPr/>
        <a:lstStyle/>
        <a:p>
          <a:endParaRPr lang="ru-RU"/>
        </a:p>
      </dgm:t>
    </dgm:pt>
    <dgm:pt modelId="{74DE73CB-BA2D-4772-BE79-82A51D68D6F4}" type="pres">
      <dgm:prSet presAssocID="{2FBC7470-A863-4C35-9664-A8D293B174FA}" presName="linNode" presStyleCnt="0"/>
      <dgm:spPr/>
      <dgm:t>
        <a:bodyPr/>
        <a:lstStyle/>
        <a:p>
          <a:endParaRPr lang="ru-RU"/>
        </a:p>
      </dgm:t>
    </dgm:pt>
    <dgm:pt modelId="{45AB6280-0629-4C09-A0B5-96146A2EBE3B}" type="pres">
      <dgm:prSet presAssocID="{2FBC7470-A863-4C35-9664-A8D293B174FA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8618C-A999-4F41-ACEF-CA700820285A}" type="pres">
      <dgm:prSet presAssocID="{2FBC7470-A863-4C35-9664-A8D293B174FA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F76F7-C255-4656-BC5B-0315FC60EB02}" type="pres">
      <dgm:prSet presAssocID="{DBA5713C-2ED3-4CC9-B079-9400257ECEE2}" presName="spacing" presStyleCnt="0"/>
      <dgm:spPr/>
      <dgm:t>
        <a:bodyPr/>
        <a:lstStyle/>
        <a:p>
          <a:endParaRPr lang="ru-RU"/>
        </a:p>
      </dgm:t>
    </dgm:pt>
    <dgm:pt modelId="{9FF00A16-FD55-4918-96C8-6CB80372178F}" type="pres">
      <dgm:prSet presAssocID="{7FE4BF05-E00E-44FC-806A-6F8C0D0B0456}" presName="linNode" presStyleCnt="0"/>
      <dgm:spPr/>
      <dgm:t>
        <a:bodyPr/>
        <a:lstStyle/>
        <a:p>
          <a:endParaRPr lang="ru-RU"/>
        </a:p>
      </dgm:t>
    </dgm:pt>
    <dgm:pt modelId="{5F00B345-6BDC-4CE0-9074-94C708F94972}" type="pres">
      <dgm:prSet presAssocID="{7FE4BF05-E00E-44FC-806A-6F8C0D0B0456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770DB-4D9E-425A-917A-E5D5C9682C9F}" type="pres">
      <dgm:prSet presAssocID="{7FE4BF05-E00E-44FC-806A-6F8C0D0B0456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F1715-3E53-4E7F-BFCC-9CC1E4817824}" type="pres">
      <dgm:prSet presAssocID="{C1F59188-2C05-4464-A5E5-19F082A55336}" presName="spacing" presStyleCnt="0"/>
      <dgm:spPr/>
      <dgm:t>
        <a:bodyPr/>
        <a:lstStyle/>
        <a:p>
          <a:endParaRPr lang="ru-RU"/>
        </a:p>
      </dgm:t>
    </dgm:pt>
    <dgm:pt modelId="{1A2105F8-B2AD-4031-8751-6A2C8E35674E}" type="pres">
      <dgm:prSet presAssocID="{B8971972-07A5-485C-B1A5-4106FAC89D4E}" presName="linNode" presStyleCnt="0"/>
      <dgm:spPr/>
      <dgm:t>
        <a:bodyPr/>
        <a:lstStyle/>
        <a:p>
          <a:endParaRPr lang="ru-RU"/>
        </a:p>
      </dgm:t>
    </dgm:pt>
    <dgm:pt modelId="{21FCA830-4CC6-48AC-8A97-2C222349066E}" type="pres">
      <dgm:prSet presAssocID="{B8971972-07A5-485C-B1A5-4106FAC89D4E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CF330-0BEA-44F9-B3D5-90F0655B6764}" type="pres">
      <dgm:prSet presAssocID="{B8971972-07A5-485C-B1A5-4106FAC89D4E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92CC7-0470-47C5-A890-46C608A518D1}" srcId="{0D793F8C-1547-4A6E-A91F-D853A6F27673}" destId="{2FBC7470-A863-4C35-9664-A8D293B174FA}" srcOrd="2" destOrd="0" parTransId="{CDF21FFD-0F39-4AD2-95AE-54480CDBD9C9}" sibTransId="{DBA5713C-2ED3-4CC9-B079-9400257ECEE2}"/>
    <dgm:cxn modelId="{5BCB0740-9ABB-47A7-BBF1-9E3A13D42ACA}" srcId="{B8971972-07A5-485C-B1A5-4106FAC89D4E}" destId="{8DDFA0F6-2F95-4D5F-8A1C-FB8CCDF30FA9}" srcOrd="1" destOrd="0" parTransId="{F3DCE962-833A-459E-A561-E5D7F4574ADE}" sibTransId="{FA2ABB1A-7263-4754-A4CA-FF8D6BE159D0}"/>
    <dgm:cxn modelId="{86D501D4-E067-4947-9199-5D5ADC4F8161}" type="presOf" srcId="{1624A9D9-86F7-4344-98EE-2183DFD1BC57}" destId="{9D9CF330-0BEA-44F9-B3D5-90F0655B6764}" srcOrd="0" destOrd="0" presId="urn:microsoft.com/office/officeart/2005/8/layout/vList6"/>
    <dgm:cxn modelId="{077A46CA-3530-4E65-8164-86885BD8F310}" srcId="{B8971972-07A5-485C-B1A5-4106FAC89D4E}" destId="{1624A9D9-86F7-4344-98EE-2183DFD1BC57}" srcOrd="0" destOrd="0" parTransId="{AD777CC6-BB20-4631-B657-9840D1F52A91}" sibTransId="{11F1A3FD-84EA-4B71-9ADF-9CB6E5E41676}"/>
    <dgm:cxn modelId="{9C679009-66E4-4E04-86DE-3E511AF9DCEE}" srcId="{B8971972-07A5-485C-B1A5-4106FAC89D4E}" destId="{72942C47-F921-4206-B521-30B846A155CB}" srcOrd="2" destOrd="0" parTransId="{7CA0BCCF-0313-42D3-A784-9729900CA6F9}" sibTransId="{14E87944-C9DD-4D03-9595-D0A3D8774F52}"/>
    <dgm:cxn modelId="{32C1D31C-CD8A-44BF-90DE-17670EBFB454}" type="presOf" srcId="{02D427F8-8A81-45D4-BA2F-297C019CAD0F}" destId="{00BA041E-8AAB-414E-A3EA-5523A8C6F317}" srcOrd="0" destOrd="0" presId="urn:microsoft.com/office/officeart/2005/8/layout/vList6"/>
    <dgm:cxn modelId="{402512FD-1A43-48AA-BD45-F8226D7C29C4}" srcId="{2FBC7470-A863-4C35-9664-A8D293B174FA}" destId="{D1A1DBE9-D136-4F0C-8C7F-5EA357ED00E4}" srcOrd="0" destOrd="0" parTransId="{ACC0C15F-80A7-402B-95A7-B4FA9F38E6E8}" sibTransId="{CDA491D6-1D91-4288-9EF8-26BF7B418FB1}"/>
    <dgm:cxn modelId="{FB71FDEA-5A82-4552-B2A0-032E3B9F3B46}" type="presOf" srcId="{72942C47-F921-4206-B521-30B846A155CB}" destId="{9D9CF330-0BEA-44F9-B3D5-90F0655B6764}" srcOrd="0" destOrd="2" presId="urn:microsoft.com/office/officeart/2005/8/layout/vList6"/>
    <dgm:cxn modelId="{E5882099-9702-449F-ABD4-89DF453C747A}" srcId="{0D793F8C-1547-4A6E-A91F-D853A6F27673}" destId="{D198F1E1-1A32-4B57-8308-0C7E3C10F8DC}" srcOrd="0" destOrd="0" parTransId="{7E146AB3-E74B-478A-BE90-BD49EB1B533A}" sibTransId="{0B804016-11D3-4884-B58D-D47220BE3DCB}"/>
    <dgm:cxn modelId="{045DB335-C5D0-47BB-B2EB-00A9BC5AA09A}" type="presOf" srcId="{B8971972-07A5-485C-B1A5-4106FAC89D4E}" destId="{21FCA830-4CC6-48AC-8A97-2C222349066E}" srcOrd="0" destOrd="0" presId="urn:microsoft.com/office/officeart/2005/8/layout/vList6"/>
    <dgm:cxn modelId="{EC6C4E3A-7239-4789-81F2-F6426914B308}" srcId="{D198F1E1-1A32-4B57-8308-0C7E3C10F8DC}" destId="{1D615339-CAA0-40CD-A978-2E1CF549AA54}" srcOrd="0" destOrd="0" parTransId="{DADC643F-2514-4C7D-838B-D0E5562518AB}" sibTransId="{86EBC420-DD0A-4EA8-BB51-FE7F69194755}"/>
    <dgm:cxn modelId="{6A6FB641-5F6D-4889-A85D-4847DA2DE12D}" type="presOf" srcId="{D198F1E1-1A32-4B57-8308-0C7E3C10F8DC}" destId="{36848842-031E-4708-8E39-C5257FCCAF2C}" srcOrd="0" destOrd="0" presId="urn:microsoft.com/office/officeart/2005/8/layout/vList6"/>
    <dgm:cxn modelId="{EA5E5E1A-6F12-47D6-B7FD-833498E90A60}" type="presOf" srcId="{F357A34D-6618-487C-90F8-8F1623A59373}" destId="{6CC60606-A4E2-4BE4-B643-96308E9656A9}" srcOrd="0" destOrd="0" presId="urn:microsoft.com/office/officeart/2005/8/layout/vList6"/>
    <dgm:cxn modelId="{630C5645-48C6-4B2E-8B83-74EAA15D65EB}" srcId="{0D793F8C-1547-4A6E-A91F-D853A6F27673}" destId="{7FE4BF05-E00E-44FC-806A-6F8C0D0B0456}" srcOrd="3" destOrd="0" parTransId="{71DF1418-FAD8-4ED9-B9CA-22F5C6CB2791}" sibTransId="{C1F59188-2C05-4464-A5E5-19F082A55336}"/>
    <dgm:cxn modelId="{1AFA1971-DEFC-4671-8C78-79280DD81F08}" type="presOf" srcId="{7FE4BF05-E00E-44FC-806A-6F8C0D0B0456}" destId="{5F00B345-6BDC-4CE0-9074-94C708F94972}" srcOrd="0" destOrd="0" presId="urn:microsoft.com/office/officeart/2005/8/layout/vList6"/>
    <dgm:cxn modelId="{0BBBA036-4785-4BF4-A5D2-72F2C80B77AF}" srcId="{7FE4BF05-E00E-44FC-806A-6F8C0D0B0456}" destId="{FDC50681-FDA6-4DF5-B833-8BB83F7EF9EC}" srcOrd="0" destOrd="0" parTransId="{1A41B47A-93BF-4DAB-822B-574E7E3AE2BE}" sibTransId="{72D7E246-1367-44EE-81B3-1C8A62E50FC6}"/>
    <dgm:cxn modelId="{82CB4FD2-C69B-4EF3-BBD8-894C82A8F5F0}" type="presOf" srcId="{D1A1DBE9-D136-4F0C-8C7F-5EA357ED00E4}" destId="{D978618C-A999-4F41-ACEF-CA700820285A}" srcOrd="0" destOrd="0" presId="urn:microsoft.com/office/officeart/2005/8/layout/vList6"/>
    <dgm:cxn modelId="{1A79B030-B847-43CE-A3D5-D783FBC4B7E9}" type="presOf" srcId="{2FBC7470-A863-4C35-9664-A8D293B174FA}" destId="{45AB6280-0629-4C09-A0B5-96146A2EBE3B}" srcOrd="0" destOrd="0" presId="urn:microsoft.com/office/officeart/2005/8/layout/vList6"/>
    <dgm:cxn modelId="{DE21E131-2FD8-4F0C-9B75-4C9FBD242763}" srcId="{0D793F8C-1547-4A6E-A91F-D853A6F27673}" destId="{B8971972-07A5-485C-B1A5-4106FAC89D4E}" srcOrd="4" destOrd="0" parTransId="{AC241D40-FBFE-496B-B175-C2D4CFDE0E07}" sibTransId="{3AEF4517-E997-45A2-9A67-B8F1BDE7EA40}"/>
    <dgm:cxn modelId="{F5DACC39-EA2D-4DA3-82DD-5ADFF223F08F}" type="presOf" srcId="{8DDFA0F6-2F95-4D5F-8A1C-FB8CCDF30FA9}" destId="{9D9CF330-0BEA-44F9-B3D5-90F0655B6764}" srcOrd="0" destOrd="1" presId="urn:microsoft.com/office/officeart/2005/8/layout/vList6"/>
    <dgm:cxn modelId="{482E4AA3-00BB-4EB2-B912-8AD7EE71DFB9}" srcId="{02D427F8-8A81-45D4-BA2F-297C019CAD0F}" destId="{F357A34D-6618-487C-90F8-8F1623A59373}" srcOrd="0" destOrd="0" parTransId="{E9E6F81E-EBA6-4EE2-9CF0-6091225D1548}" sibTransId="{4A9E0401-044F-4DA1-A302-71A639389C8B}"/>
    <dgm:cxn modelId="{85A14C21-6BF2-4840-9EDF-494148ADAE8E}" type="presOf" srcId="{FDC50681-FDA6-4DF5-B833-8BB83F7EF9EC}" destId="{389770DB-4D9E-425A-917A-E5D5C9682C9F}" srcOrd="0" destOrd="0" presId="urn:microsoft.com/office/officeart/2005/8/layout/vList6"/>
    <dgm:cxn modelId="{CE88BECB-12B8-4F90-9ABC-AB5F6B6DD441}" srcId="{0D793F8C-1547-4A6E-A91F-D853A6F27673}" destId="{02D427F8-8A81-45D4-BA2F-297C019CAD0F}" srcOrd="1" destOrd="0" parTransId="{AED8D44B-4D6B-4DA3-96EC-8584FF7B8AF5}" sibTransId="{FEB9A35F-D913-426A-9945-59CD5C94B62D}"/>
    <dgm:cxn modelId="{B4EB93D2-2F93-4A2C-9DED-B37E460C6F66}" type="presOf" srcId="{1D615339-CAA0-40CD-A978-2E1CF549AA54}" destId="{D7802BA9-80D4-4247-9D98-B5033C6AE4BE}" srcOrd="0" destOrd="0" presId="urn:microsoft.com/office/officeart/2005/8/layout/vList6"/>
    <dgm:cxn modelId="{268E4EC0-C859-451E-8C95-AE2CB5ED7DCB}" type="presOf" srcId="{0D793F8C-1547-4A6E-A91F-D853A6F27673}" destId="{B7FB8F69-6303-473B-9369-87DEED34C339}" srcOrd="0" destOrd="0" presId="urn:microsoft.com/office/officeart/2005/8/layout/vList6"/>
    <dgm:cxn modelId="{43E37A56-44B3-4015-98B8-B6684A87A5DB}" type="presParOf" srcId="{B7FB8F69-6303-473B-9369-87DEED34C339}" destId="{C7C6E795-A938-4EB5-B127-C7A28B5614B1}" srcOrd="0" destOrd="0" presId="urn:microsoft.com/office/officeart/2005/8/layout/vList6"/>
    <dgm:cxn modelId="{F4AEF8E8-ADA3-4406-A147-4BC9CC26CEFA}" type="presParOf" srcId="{C7C6E795-A938-4EB5-B127-C7A28B5614B1}" destId="{36848842-031E-4708-8E39-C5257FCCAF2C}" srcOrd="0" destOrd="0" presId="urn:microsoft.com/office/officeart/2005/8/layout/vList6"/>
    <dgm:cxn modelId="{A047DFB1-B166-4061-BBC5-07B14DB6F077}" type="presParOf" srcId="{C7C6E795-A938-4EB5-B127-C7A28B5614B1}" destId="{D7802BA9-80D4-4247-9D98-B5033C6AE4BE}" srcOrd="1" destOrd="0" presId="urn:microsoft.com/office/officeart/2005/8/layout/vList6"/>
    <dgm:cxn modelId="{7B19159A-BCFB-4A03-B09A-D993B6EACBF0}" type="presParOf" srcId="{B7FB8F69-6303-473B-9369-87DEED34C339}" destId="{59A19A6D-FEAE-4880-B37B-C0F9EFEF15A8}" srcOrd="1" destOrd="0" presId="urn:microsoft.com/office/officeart/2005/8/layout/vList6"/>
    <dgm:cxn modelId="{3804B3D1-254A-439B-8BE5-08B6CFD60539}" type="presParOf" srcId="{B7FB8F69-6303-473B-9369-87DEED34C339}" destId="{356F878B-FC57-4E13-BB1C-7151A04C209D}" srcOrd="2" destOrd="0" presId="urn:microsoft.com/office/officeart/2005/8/layout/vList6"/>
    <dgm:cxn modelId="{F923454E-C5AF-4481-9E77-A0625CF90D47}" type="presParOf" srcId="{356F878B-FC57-4E13-BB1C-7151A04C209D}" destId="{00BA041E-8AAB-414E-A3EA-5523A8C6F317}" srcOrd="0" destOrd="0" presId="urn:microsoft.com/office/officeart/2005/8/layout/vList6"/>
    <dgm:cxn modelId="{FFD2B1AA-7B30-4BFA-A3C3-746DB1CC55E2}" type="presParOf" srcId="{356F878B-FC57-4E13-BB1C-7151A04C209D}" destId="{6CC60606-A4E2-4BE4-B643-96308E9656A9}" srcOrd="1" destOrd="0" presId="urn:microsoft.com/office/officeart/2005/8/layout/vList6"/>
    <dgm:cxn modelId="{892CF978-EA6E-4E96-BE08-FF67D480753E}" type="presParOf" srcId="{B7FB8F69-6303-473B-9369-87DEED34C339}" destId="{4E393D95-A1B5-4095-B9AB-F3DE77398534}" srcOrd="3" destOrd="0" presId="urn:microsoft.com/office/officeart/2005/8/layout/vList6"/>
    <dgm:cxn modelId="{5154F79D-0805-47BB-924B-3E7FA4CDD805}" type="presParOf" srcId="{B7FB8F69-6303-473B-9369-87DEED34C339}" destId="{74DE73CB-BA2D-4772-BE79-82A51D68D6F4}" srcOrd="4" destOrd="0" presId="urn:microsoft.com/office/officeart/2005/8/layout/vList6"/>
    <dgm:cxn modelId="{02D85FEE-F12B-4289-BD13-6F85E3C80A5C}" type="presParOf" srcId="{74DE73CB-BA2D-4772-BE79-82A51D68D6F4}" destId="{45AB6280-0629-4C09-A0B5-96146A2EBE3B}" srcOrd="0" destOrd="0" presId="urn:microsoft.com/office/officeart/2005/8/layout/vList6"/>
    <dgm:cxn modelId="{62D98EC3-B3EE-4995-ABD2-8286E8178B2C}" type="presParOf" srcId="{74DE73CB-BA2D-4772-BE79-82A51D68D6F4}" destId="{D978618C-A999-4F41-ACEF-CA700820285A}" srcOrd="1" destOrd="0" presId="urn:microsoft.com/office/officeart/2005/8/layout/vList6"/>
    <dgm:cxn modelId="{78485721-0CE9-4524-99F8-E791D8887C7E}" type="presParOf" srcId="{B7FB8F69-6303-473B-9369-87DEED34C339}" destId="{CADF76F7-C255-4656-BC5B-0315FC60EB02}" srcOrd="5" destOrd="0" presId="urn:microsoft.com/office/officeart/2005/8/layout/vList6"/>
    <dgm:cxn modelId="{50714404-2B2D-4636-B29E-9F57143DAD95}" type="presParOf" srcId="{B7FB8F69-6303-473B-9369-87DEED34C339}" destId="{9FF00A16-FD55-4918-96C8-6CB80372178F}" srcOrd="6" destOrd="0" presId="urn:microsoft.com/office/officeart/2005/8/layout/vList6"/>
    <dgm:cxn modelId="{5B88F5EC-C5FB-4D2C-A965-21CEEBF18E78}" type="presParOf" srcId="{9FF00A16-FD55-4918-96C8-6CB80372178F}" destId="{5F00B345-6BDC-4CE0-9074-94C708F94972}" srcOrd="0" destOrd="0" presId="urn:microsoft.com/office/officeart/2005/8/layout/vList6"/>
    <dgm:cxn modelId="{D0033ED6-7456-42AA-8D4F-F5AD1D78D697}" type="presParOf" srcId="{9FF00A16-FD55-4918-96C8-6CB80372178F}" destId="{389770DB-4D9E-425A-917A-E5D5C9682C9F}" srcOrd="1" destOrd="0" presId="urn:microsoft.com/office/officeart/2005/8/layout/vList6"/>
    <dgm:cxn modelId="{4349841A-DAC6-4095-BCEF-1EE4F7C1615F}" type="presParOf" srcId="{B7FB8F69-6303-473B-9369-87DEED34C339}" destId="{0C9F1715-3E53-4E7F-BFCC-9CC1E4817824}" srcOrd="7" destOrd="0" presId="urn:microsoft.com/office/officeart/2005/8/layout/vList6"/>
    <dgm:cxn modelId="{92D0DF9C-8CA9-43BB-8C93-A75E10D920D8}" type="presParOf" srcId="{B7FB8F69-6303-473B-9369-87DEED34C339}" destId="{1A2105F8-B2AD-4031-8751-6A2C8E35674E}" srcOrd="8" destOrd="0" presId="urn:microsoft.com/office/officeart/2005/8/layout/vList6"/>
    <dgm:cxn modelId="{BA724FD0-5A9F-44ED-8A75-3BA0983C66A6}" type="presParOf" srcId="{1A2105F8-B2AD-4031-8751-6A2C8E35674E}" destId="{21FCA830-4CC6-48AC-8A97-2C222349066E}" srcOrd="0" destOrd="0" presId="urn:microsoft.com/office/officeart/2005/8/layout/vList6"/>
    <dgm:cxn modelId="{406DA5E7-111A-4D5F-9CB7-576F96827BB1}" type="presParOf" srcId="{1A2105F8-B2AD-4031-8751-6A2C8E35674E}" destId="{9D9CF330-0BEA-44F9-B3D5-90F0655B67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948F8B-2B19-4FB4-ADE9-8EDAEDA1A3D1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</dgm:pt>
    <dgm:pt modelId="{DD512EFB-273C-4F93-A4CA-81F474966084}">
      <dgm:prSet phldrT="[Текст]" custT="1"/>
      <dgm:spPr/>
      <dgm:t>
        <a:bodyPr/>
        <a:lstStyle/>
        <a:p>
          <a:r>
            <a:rPr lang="ru-RU" sz="2000" i="0" dirty="0" smtClean="0">
              <a:latin typeface="Arial" pitchFamily="34" charset="0"/>
              <a:cs typeface="Arial" pitchFamily="34" charset="0"/>
            </a:rPr>
            <a:t>Развитие знаний в области информационных процессов и автоматизированных систем позволяют определить основные условия информатизации судебной и правоохранительной деятельности.</a:t>
          </a:r>
          <a:endParaRPr lang="ru-RU" sz="2000" i="0" dirty="0">
            <a:latin typeface="Arial" pitchFamily="34" charset="0"/>
            <a:cs typeface="Arial" pitchFamily="34" charset="0"/>
          </a:endParaRPr>
        </a:p>
      </dgm:t>
    </dgm:pt>
    <dgm:pt modelId="{81A6CBC9-5C7A-485E-A30D-B5EF15584BE4}" type="parTrans" cxnId="{3EE38942-F409-478F-816C-578C7EAB3635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7E25C830-D157-45A8-A470-BB63E0D232B1}" type="sibTrans" cxnId="{3EE38942-F409-478F-816C-578C7EAB3635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EE059C06-2A12-435F-BF45-2DAAA684D4F4}">
      <dgm:prSet phldrT="[Текст]" custT="1"/>
      <dgm:spPr/>
      <dgm:t>
        <a:bodyPr/>
        <a:lstStyle/>
        <a:p>
          <a:r>
            <a:rPr lang="ru-RU" sz="2000" i="0" dirty="0" smtClean="0">
              <a:latin typeface="Arial" pitchFamily="34" charset="0"/>
              <a:cs typeface="Arial" pitchFamily="34" charset="0"/>
            </a:rPr>
            <a:t>1960—70 гг. - Правовая кибернетика, предметом которой являлись закономерности движения информации в правовых процессах и особенно в области влияния права как управляющей системы на общественные отношения, а также прикладные аспекты информации входе раскрытия и расследования преступлений. </a:t>
          </a:r>
          <a:endParaRPr lang="ru-RU" sz="2000" i="0" dirty="0">
            <a:latin typeface="Arial" pitchFamily="34" charset="0"/>
            <a:cs typeface="Arial" pitchFamily="34" charset="0"/>
          </a:endParaRPr>
        </a:p>
      </dgm:t>
    </dgm:pt>
    <dgm:pt modelId="{7461D611-6DFB-44B8-9FA3-05B3A9451134}" type="parTrans" cxnId="{6CF3D036-D47F-4A37-90D3-31AB2BEA0381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CFBFEBBD-3C5D-442B-90F4-B254CEF18D19}" type="sibTrans" cxnId="{6CF3D036-D47F-4A37-90D3-31AB2BEA0381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FF27E7F5-FB08-48B5-A058-AAAFD1C52E2E}">
      <dgm:prSet phldrT="[Текст]" custT="1"/>
      <dgm:spPr/>
      <dgm:t>
        <a:bodyPr/>
        <a:lstStyle/>
        <a:p>
          <a:r>
            <a:rPr lang="ru-RU" sz="2000" b="0" i="0" u="none" dirty="0" smtClean="0">
              <a:latin typeface="Arial" pitchFamily="34" charset="0"/>
              <a:cs typeface="Arial" pitchFamily="34" charset="0"/>
            </a:rPr>
            <a:t>Знания о природе информации дают возможность познать закономерности правовой информации и ее место в правовой си­стеме, влияние различных факторов на ее формирование</a:t>
          </a:r>
          <a:endParaRPr lang="ru-RU" sz="2000" i="0" dirty="0">
            <a:latin typeface="Arial" pitchFamily="34" charset="0"/>
            <a:cs typeface="Arial" pitchFamily="34" charset="0"/>
          </a:endParaRPr>
        </a:p>
      </dgm:t>
    </dgm:pt>
    <dgm:pt modelId="{B9673AFF-C3BA-42C3-A7A7-EB5E32088E66}" type="parTrans" cxnId="{8460623E-6C1D-4CB3-A591-117360F59E17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13EA9968-D210-42E9-9E69-D0BD8722BF7A}" type="sibTrans" cxnId="{8460623E-6C1D-4CB3-A591-117360F59E17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1123FEE2-A73A-456B-94B6-E4E5BAD9B9E0}">
      <dgm:prSet phldrT="[Текст]" custT="1"/>
      <dgm:spPr/>
      <dgm:t>
        <a:bodyPr/>
        <a:lstStyle/>
        <a:p>
          <a:r>
            <a:rPr lang="ru-RU" sz="2000" i="0" dirty="0" smtClean="0">
              <a:latin typeface="Arial" pitchFamily="34" charset="0"/>
              <a:cs typeface="Arial" pitchFamily="34" charset="0"/>
            </a:rPr>
            <a:t>1950-1980 гг. - </a:t>
          </a:r>
          <a:r>
            <a:rPr lang="ru-RU" sz="2000" b="0" i="0" u="none" dirty="0" smtClean="0">
              <a:latin typeface="Arial" pitchFamily="34" charset="0"/>
              <a:cs typeface="Arial" pitchFamily="34" charset="0"/>
            </a:rPr>
            <a:t>продолжались дискуссии о роли и значении информации в общественной и юридической деятельности</a:t>
          </a:r>
          <a:endParaRPr lang="ru-RU" sz="2000" i="0" dirty="0">
            <a:latin typeface="Arial" pitchFamily="34" charset="0"/>
            <a:cs typeface="Arial" pitchFamily="34" charset="0"/>
          </a:endParaRPr>
        </a:p>
      </dgm:t>
    </dgm:pt>
    <dgm:pt modelId="{2644A276-8884-494E-BA16-0A097B10D5CD}" type="parTrans" cxnId="{97C3A263-0B3D-4AD8-BD5C-FAACE29354A9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C880E104-9ACE-4B0A-A7DF-DFA6531A381D}" type="sibTrans" cxnId="{97C3A263-0B3D-4AD8-BD5C-FAACE29354A9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3773CFC7-0A93-4665-9CC1-B870277E4D73}" type="pres">
      <dgm:prSet presAssocID="{60948F8B-2B19-4FB4-ADE9-8EDAEDA1A3D1}" presName="Name0" presStyleCnt="0">
        <dgm:presLayoutVars>
          <dgm:dir/>
        </dgm:presLayoutVars>
      </dgm:prSet>
      <dgm:spPr/>
    </dgm:pt>
    <dgm:pt modelId="{EB50CFF3-7BF6-49C8-8C36-B4CF159AAAC2}" type="pres">
      <dgm:prSet presAssocID="{FF27E7F5-FB08-48B5-A058-AAAFD1C52E2E}" presName="noChildren" presStyleCnt="0"/>
      <dgm:spPr/>
    </dgm:pt>
    <dgm:pt modelId="{E092872B-5DC1-4518-886A-418E584C438F}" type="pres">
      <dgm:prSet presAssocID="{FF27E7F5-FB08-48B5-A058-AAAFD1C52E2E}" presName="gap" presStyleCnt="0"/>
      <dgm:spPr/>
    </dgm:pt>
    <dgm:pt modelId="{78418251-C351-4AAD-B953-67CDAA342110}" type="pres">
      <dgm:prSet presAssocID="{FF27E7F5-FB08-48B5-A058-AAAFD1C52E2E}" presName="medCircle2" presStyleLbl="vennNode1" presStyleIdx="0" presStyleCnt="4" custLinFactNeighborX="-25577" custLinFactNeighborY="-2935"/>
      <dgm:spPr/>
    </dgm:pt>
    <dgm:pt modelId="{687FEE8C-9FC9-40F2-85EA-40BD83322A57}" type="pres">
      <dgm:prSet presAssocID="{FF27E7F5-FB08-48B5-A058-AAAFD1C52E2E}" presName="txLvlOnly1" presStyleLbl="revTx" presStyleIdx="0" presStyleCnt="4" custScaleX="91941"/>
      <dgm:spPr/>
      <dgm:t>
        <a:bodyPr/>
        <a:lstStyle/>
        <a:p>
          <a:endParaRPr lang="ru-RU"/>
        </a:p>
      </dgm:t>
    </dgm:pt>
    <dgm:pt modelId="{D368EF2C-A2FB-4EEB-A856-908303B307AB}" type="pres">
      <dgm:prSet presAssocID="{DD512EFB-273C-4F93-A4CA-81F474966084}" presName="noChildren" presStyleCnt="0"/>
      <dgm:spPr/>
    </dgm:pt>
    <dgm:pt modelId="{36A5E07C-F1C1-422B-A1F6-40AD044462AB}" type="pres">
      <dgm:prSet presAssocID="{DD512EFB-273C-4F93-A4CA-81F474966084}" presName="gap" presStyleCnt="0"/>
      <dgm:spPr/>
    </dgm:pt>
    <dgm:pt modelId="{1D981975-09C6-4345-B2BB-17461B264562}" type="pres">
      <dgm:prSet presAssocID="{DD512EFB-273C-4F93-A4CA-81F474966084}" presName="medCircle2" presStyleLbl="vennNode1" presStyleIdx="1" presStyleCnt="4" custLinFactNeighborX="-25577" custLinFactNeighborY="3848"/>
      <dgm:spPr/>
    </dgm:pt>
    <dgm:pt modelId="{5D6D4AD5-56A1-484E-8EBD-365E464B183C}" type="pres">
      <dgm:prSet presAssocID="{DD512EFB-273C-4F93-A4CA-81F474966084}" presName="txLvlOnly1" presStyleLbl="revTx" presStyleIdx="1" presStyleCnt="4" custScaleX="91941"/>
      <dgm:spPr/>
      <dgm:t>
        <a:bodyPr/>
        <a:lstStyle/>
        <a:p>
          <a:endParaRPr lang="ru-RU"/>
        </a:p>
      </dgm:t>
    </dgm:pt>
    <dgm:pt modelId="{00C471D7-441A-44F0-A753-B618DBCCC8D5}" type="pres">
      <dgm:prSet presAssocID="{1123FEE2-A73A-456B-94B6-E4E5BAD9B9E0}" presName="noChildren" presStyleCnt="0"/>
      <dgm:spPr/>
    </dgm:pt>
    <dgm:pt modelId="{E8EE0E13-BDD7-48CA-95A5-3F7A8A54938B}" type="pres">
      <dgm:prSet presAssocID="{1123FEE2-A73A-456B-94B6-E4E5BAD9B9E0}" presName="gap" presStyleCnt="0"/>
      <dgm:spPr/>
    </dgm:pt>
    <dgm:pt modelId="{6D5DF04C-6628-4F24-97A8-0FD69156806D}" type="pres">
      <dgm:prSet presAssocID="{1123FEE2-A73A-456B-94B6-E4E5BAD9B9E0}" presName="medCircle2" presStyleLbl="vennNode1" presStyleIdx="2" presStyleCnt="4" custLinFactNeighborX="-25577" custLinFactNeighborY="923"/>
      <dgm:spPr/>
    </dgm:pt>
    <dgm:pt modelId="{48C98741-5FFC-4B15-91EB-886BBFA298EF}" type="pres">
      <dgm:prSet presAssocID="{1123FEE2-A73A-456B-94B6-E4E5BAD9B9E0}" presName="txLvlOnly1" presStyleLbl="revTx" presStyleIdx="2" presStyleCnt="4" custScaleX="93761"/>
      <dgm:spPr/>
      <dgm:t>
        <a:bodyPr/>
        <a:lstStyle/>
        <a:p>
          <a:endParaRPr lang="ru-RU"/>
        </a:p>
      </dgm:t>
    </dgm:pt>
    <dgm:pt modelId="{B393A10A-7A24-43D9-A8F9-5BC98F0DCA9C}" type="pres">
      <dgm:prSet presAssocID="{EE059C06-2A12-435F-BF45-2DAAA684D4F4}" presName="noChildren" presStyleCnt="0"/>
      <dgm:spPr/>
    </dgm:pt>
    <dgm:pt modelId="{07D75D31-6611-4B5F-9B7A-4C57F55EF3A4}" type="pres">
      <dgm:prSet presAssocID="{EE059C06-2A12-435F-BF45-2DAAA684D4F4}" presName="gap" presStyleCnt="0"/>
      <dgm:spPr/>
    </dgm:pt>
    <dgm:pt modelId="{4D61D0FE-1C3B-4869-8989-E1EE42C4802B}" type="pres">
      <dgm:prSet presAssocID="{EE059C06-2A12-435F-BF45-2DAAA684D4F4}" presName="medCircle2" presStyleLbl="vennNode1" presStyleIdx="3" presStyleCnt="4" custLinFactNeighborX="-25577" custLinFactNeighborY="2852"/>
      <dgm:spPr/>
    </dgm:pt>
    <dgm:pt modelId="{6D9EFF37-42E7-471C-9FC6-029730C42EC2}" type="pres">
      <dgm:prSet presAssocID="{EE059C06-2A12-435F-BF45-2DAAA684D4F4}" presName="txLvlOnly1" presStyleLbl="revTx" presStyleIdx="3" presStyleCnt="4" custScaleX="91941"/>
      <dgm:spPr/>
      <dgm:t>
        <a:bodyPr/>
        <a:lstStyle/>
        <a:p>
          <a:endParaRPr lang="ru-RU"/>
        </a:p>
      </dgm:t>
    </dgm:pt>
  </dgm:ptLst>
  <dgm:cxnLst>
    <dgm:cxn modelId="{6CF3D036-D47F-4A37-90D3-31AB2BEA0381}" srcId="{60948F8B-2B19-4FB4-ADE9-8EDAEDA1A3D1}" destId="{EE059C06-2A12-435F-BF45-2DAAA684D4F4}" srcOrd="3" destOrd="0" parTransId="{7461D611-6DFB-44B8-9FA3-05B3A9451134}" sibTransId="{CFBFEBBD-3C5D-442B-90F4-B254CEF18D19}"/>
    <dgm:cxn modelId="{8460623E-6C1D-4CB3-A591-117360F59E17}" srcId="{60948F8B-2B19-4FB4-ADE9-8EDAEDA1A3D1}" destId="{FF27E7F5-FB08-48B5-A058-AAAFD1C52E2E}" srcOrd="0" destOrd="0" parTransId="{B9673AFF-C3BA-42C3-A7A7-EB5E32088E66}" sibTransId="{13EA9968-D210-42E9-9E69-D0BD8722BF7A}"/>
    <dgm:cxn modelId="{A16A8646-A4C3-4878-8BF3-3065F6247880}" type="presOf" srcId="{1123FEE2-A73A-456B-94B6-E4E5BAD9B9E0}" destId="{48C98741-5FFC-4B15-91EB-886BBFA298EF}" srcOrd="0" destOrd="0" presId="urn:microsoft.com/office/officeart/2008/layout/VerticalCircleList"/>
    <dgm:cxn modelId="{5CE31D76-18BA-4306-867E-19E47024F916}" type="presOf" srcId="{60948F8B-2B19-4FB4-ADE9-8EDAEDA1A3D1}" destId="{3773CFC7-0A93-4665-9CC1-B870277E4D73}" srcOrd="0" destOrd="0" presId="urn:microsoft.com/office/officeart/2008/layout/VerticalCircleList"/>
    <dgm:cxn modelId="{AE0DF587-1E71-4006-85C4-C1F3DF2EC351}" type="presOf" srcId="{DD512EFB-273C-4F93-A4CA-81F474966084}" destId="{5D6D4AD5-56A1-484E-8EBD-365E464B183C}" srcOrd="0" destOrd="0" presId="urn:microsoft.com/office/officeart/2008/layout/VerticalCircleList"/>
    <dgm:cxn modelId="{3EE38942-F409-478F-816C-578C7EAB3635}" srcId="{60948F8B-2B19-4FB4-ADE9-8EDAEDA1A3D1}" destId="{DD512EFB-273C-4F93-A4CA-81F474966084}" srcOrd="1" destOrd="0" parTransId="{81A6CBC9-5C7A-485E-A30D-B5EF15584BE4}" sibTransId="{7E25C830-D157-45A8-A470-BB63E0D232B1}"/>
    <dgm:cxn modelId="{AA7990A6-4752-4EE9-A360-9D95B41B834E}" type="presOf" srcId="{FF27E7F5-FB08-48B5-A058-AAAFD1C52E2E}" destId="{687FEE8C-9FC9-40F2-85EA-40BD83322A57}" srcOrd="0" destOrd="0" presId="urn:microsoft.com/office/officeart/2008/layout/VerticalCircleList"/>
    <dgm:cxn modelId="{97C3A263-0B3D-4AD8-BD5C-FAACE29354A9}" srcId="{60948F8B-2B19-4FB4-ADE9-8EDAEDA1A3D1}" destId="{1123FEE2-A73A-456B-94B6-E4E5BAD9B9E0}" srcOrd="2" destOrd="0" parTransId="{2644A276-8884-494E-BA16-0A097B10D5CD}" sibTransId="{C880E104-9ACE-4B0A-A7DF-DFA6531A381D}"/>
    <dgm:cxn modelId="{764C5374-6CCF-4A7B-85FE-08F507009AF4}" type="presOf" srcId="{EE059C06-2A12-435F-BF45-2DAAA684D4F4}" destId="{6D9EFF37-42E7-471C-9FC6-029730C42EC2}" srcOrd="0" destOrd="0" presId="urn:microsoft.com/office/officeart/2008/layout/VerticalCircleList"/>
    <dgm:cxn modelId="{7D4E1481-1D62-4017-B950-2E4F622351A4}" type="presParOf" srcId="{3773CFC7-0A93-4665-9CC1-B870277E4D73}" destId="{EB50CFF3-7BF6-49C8-8C36-B4CF159AAAC2}" srcOrd="0" destOrd="0" presId="urn:microsoft.com/office/officeart/2008/layout/VerticalCircleList"/>
    <dgm:cxn modelId="{493A2500-05FD-4DBA-83A6-4DC18B232E7A}" type="presParOf" srcId="{EB50CFF3-7BF6-49C8-8C36-B4CF159AAAC2}" destId="{E092872B-5DC1-4518-886A-418E584C438F}" srcOrd="0" destOrd="0" presId="urn:microsoft.com/office/officeart/2008/layout/VerticalCircleList"/>
    <dgm:cxn modelId="{937DBD33-215D-4C6C-9A69-0C75D6A6653D}" type="presParOf" srcId="{EB50CFF3-7BF6-49C8-8C36-B4CF159AAAC2}" destId="{78418251-C351-4AAD-B953-67CDAA342110}" srcOrd="1" destOrd="0" presId="urn:microsoft.com/office/officeart/2008/layout/VerticalCircleList"/>
    <dgm:cxn modelId="{30C4F967-B2B5-4254-BD13-D71B9F3F5305}" type="presParOf" srcId="{EB50CFF3-7BF6-49C8-8C36-B4CF159AAAC2}" destId="{687FEE8C-9FC9-40F2-85EA-40BD83322A57}" srcOrd="2" destOrd="0" presId="urn:microsoft.com/office/officeart/2008/layout/VerticalCircleList"/>
    <dgm:cxn modelId="{207995BA-F120-4788-8C39-49659E2354D8}" type="presParOf" srcId="{3773CFC7-0A93-4665-9CC1-B870277E4D73}" destId="{D368EF2C-A2FB-4EEB-A856-908303B307AB}" srcOrd="1" destOrd="0" presId="urn:microsoft.com/office/officeart/2008/layout/VerticalCircleList"/>
    <dgm:cxn modelId="{8812DEC5-F061-4B4D-8034-0BE3E1C46CC3}" type="presParOf" srcId="{D368EF2C-A2FB-4EEB-A856-908303B307AB}" destId="{36A5E07C-F1C1-422B-A1F6-40AD044462AB}" srcOrd="0" destOrd="0" presId="urn:microsoft.com/office/officeart/2008/layout/VerticalCircleList"/>
    <dgm:cxn modelId="{DA658F45-50B2-4BD6-8155-78D019CDC6B7}" type="presParOf" srcId="{D368EF2C-A2FB-4EEB-A856-908303B307AB}" destId="{1D981975-09C6-4345-B2BB-17461B264562}" srcOrd="1" destOrd="0" presId="urn:microsoft.com/office/officeart/2008/layout/VerticalCircleList"/>
    <dgm:cxn modelId="{6B6A8B4F-587F-4DAA-9703-BEF11E57C644}" type="presParOf" srcId="{D368EF2C-A2FB-4EEB-A856-908303B307AB}" destId="{5D6D4AD5-56A1-484E-8EBD-365E464B183C}" srcOrd="2" destOrd="0" presId="urn:microsoft.com/office/officeart/2008/layout/VerticalCircleList"/>
    <dgm:cxn modelId="{6B9861E6-6E64-4AA1-BEC4-2227278F2712}" type="presParOf" srcId="{3773CFC7-0A93-4665-9CC1-B870277E4D73}" destId="{00C471D7-441A-44F0-A753-B618DBCCC8D5}" srcOrd="2" destOrd="0" presId="urn:microsoft.com/office/officeart/2008/layout/VerticalCircleList"/>
    <dgm:cxn modelId="{16D56062-9827-4FD3-B718-D3C7740A88F7}" type="presParOf" srcId="{00C471D7-441A-44F0-A753-B618DBCCC8D5}" destId="{E8EE0E13-BDD7-48CA-95A5-3F7A8A54938B}" srcOrd="0" destOrd="0" presId="urn:microsoft.com/office/officeart/2008/layout/VerticalCircleList"/>
    <dgm:cxn modelId="{BAA461C5-191F-41C2-94D8-944792CE93DD}" type="presParOf" srcId="{00C471D7-441A-44F0-A753-B618DBCCC8D5}" destId="{6D5DF04C-6628-4F24-97A8-0FD69156806D}" srcOrd="1" destOrd="0" presId="urn:microsoft.com/office/officeart/2008/layout/VerticalCircleList"/>
    <dgm:cxn modelId="{7F22290F-B22B-4E4A-8509-CEE64DBB02DC}" type="presParOf" srcId="{00C471D7-441A-44F0-A753-B618DBCCC8D5}" destId="{48C98741-5FFC-4B15-91EB-886BBFA298EF}" srcOrd="2" destOrd="0" presId="urn:microsoft.com/office/officeart/2008/layout/VerticalCircleList"/>
    <dgm:cxn modelId="{1EDB831C-48D5-4A3D-9470-C1408D3491D6}" type="presParOf" srcId="{3773CFC7-0A93-4665-9CC1-B870277E4D73}" destId="{B393A10A-7A24-43D9-A8F9-5BC98F0DCA9C}" srcOrd="3" destOrd="0" presId="urn:microsoft.com/office/officeart/2008/layout/VerticalCircleList"/>
    <dgm:cxn modelId="{19227464-456D-439A-8364-5A526E62E12D}" type="presParOf" srcId="{B393A10A-7A24-43D9-A8F9-5BC98F0DCA9C}" destId="{07D75D31-6611-4B5F-9B7A-4C57F55EF3A4}" srcOrd="0" destOrd="0" presId="urn:microsoft.com/office/officeart/2008/layout/VerticalCircleList"/>
    <dgm:cxn modelId="{A91963B5-9E62-41AC-B109-F4D3CAD69C56}" type="presParOf" srcId="{B393A10A-7A24-43D9-A8F9-5BC98F0DCA9C}" destId="{4D61D0FE-1C3B-4869-8989-E1EE42C4802B}" srcOrd="1" destOrd="0" presId="urn:microsoft.com/office/officeart/2008/layout/VerticalCircleList"/>
    <dgm:cxn modelId="{EC4EA73E-0803-4D6E-BE06-9889204C3D86}" type="presParOf" srcId="{B393A10A-7A24-43D9-A8F9-5BC98F0DCA9C}" destId="{6D9EFF37-42E7-471C-9FC6-029730C42EC2}" srcOrd="2" destOrd="0" presId="urn:microsoft.com/office/officeart/2008/layout/VerticalCircle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AEC38E-FE74-4874-B1E5-B26B190830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4C400-8764-46BD-A108-D382825A043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Информационные технологии</a:t>
          </a:r>
          <a:endParaRPr lang="ru-RU" sz="2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07EB3465-9924-4D31-B922-EA4C536A9664}" type="parTrans" cxnId="{14F6FB8F-EFAA-4679-A71E-2B7C94901F2A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1551B154-FB59-47F9-89D9-088257005851}" type="sibTrans" cxnId="{14F6FB8F-EFAA-4679-A71E-2B7C94901F2A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D1A38E18-F137-4F95-AC9C-471EE1CA6A5E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процессы, методы поиска, сбора, хранения, обработки, предоставления, распространения информации и способы осуществления таких процессов и методов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0D98C246-6C45-4642-9AF2-A19EE0CBA642}" type="parTrans" cxnId="{187B16B3-CB8F-45B1-ABBA-3E004B684B5C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379DDBC9-C322-441E-BC67-3B3BE6D3F2B4}" type="sibTrans" cxnId="{187B16B3-CB8F-45B1-ABBA-3E004B684B5C}">
      <dgm:prSet/>
      <dgm:spPr/>
      <dgm:t>
        <a:bodyPr/>
        <a:lstStyle/>
        <a:p>
          <a:endParaRPr lang="ru-RU" sz="2400" b="1">
            <a:latin typeface="Arial" pitchFamily="34" charset="0"/>
            <a:cs typeface="Arial" pitchFamily="34" charset="0"/>
          </a:endParaRPr>
        </a:p>
      </dgm:t>
    </dgm:pt>
    <dgm:pt modelId="{040C02B8-05F6-48C6-B5C5-9CC89EBC33CD}" type="pres">
      <dgm:prSet presAssocID="{78AEC38E-FE74-4874-B1E5-B26B19083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F90D0-03EE-40DC-9D59-D0010F14EE69}" type="pres">
      <dgm:prSet presAssocID="{35E4C400-8764-46BD-A108-D382825A043B}" presName="linNode" presStyleCnt="0"/>
      <dgm:spPr/>
    </dgm:pt>
    <dgm:pt modelId="{BD0E309F-E3A6-44A6-B055-46B234B6B17D}" type="pres">
      <dgm:prSet presAssocID="{35E4C400-8764-46BD-A108-D382825A043B}" presName="parentText" presStyleLbl="node1" presStyleIdx="0" presStyleCnt="1" custScaleX="1175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BF827-FD8F-438F-981B-99F3F5B64FAE}" type="pres">
      <dgm:prSet presAssocID="{35E4C400-8764-46BD-A108-D382825A043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F19C6-600D-47B6-B549-6C55D564160D}" type="presOf" srcId="{78AEC38E-FE74-4874-B1E5-B26B1908300F}" destId="{040C02B8-05F6-48C6-B5C5-9CC89EBC33CD}" srcOrd="0" destOrd="0" presId="urn:microsoft.com/office/officeart/2005/8/layout/vList5"/>
    <dgm:cxn modelId="{14F6FB8F-EFAA-4679-A71E-2B7C94901F2A}" srcId="{78AEC38E-FE74-4874-B1E5-B26B1908300F}" destId="{35E4C400-8764-46BD-A108-D382825A043B}" srcOrd="0" destOrd="0" parTransId="{07EB3465-9924-4D31-B922-EA4C536A9664}" sibTransId="{1551B154-FB59-47F9-89D9-088257005851}"/>
    <dgm:cxn modelId="{278284BA-0642-4315-B513-BC6CDDD1DAB3}" type="presOf" srcId="{D1A38E18-F137-4F95-AC9C-471EE1CA6A5E}" destId="{C37BF827-FD8F-438F-981B-99F3F5B64FAE}" srcOrd="0" destOrd="0" presId="urn:microsoft.com/office/officeart/2005/8/layout/vList5"/>
    <dgm:cxn modelId="{187B16B3-CB8F-45B1-ABBA-3E004B684B5C}" srcId="{35E4C400-8764-46BD-A108-D382825A043B}" destId="{D1A38E18-F137-4F95-AC9C-471EE1CA6A5E}" srcOrd="0" destOrd="0" parTransId="{0D98C246-6C45-4642-9AF2-A19EE0CBA642}" sibTransId="{379DDBC9-C322-441E-BC67-3B3BE6D3F2B4}"/>
    <dgm:cxn modelId="{92CD0CEB-C5A7-4EF8-8A02-94CF6CD17801}" type="presOf" srcId="{35E4C400-8764-46BD-A108-D382825A043B}" destId="{BD0E309F-E3A6-44A6-B055-46B234B6B17D}" srcOrd="0" destOrd="0" presId="urn:microsoft.com/office/officeart/2005/8/layout/vList5"/>
    <dgm:cxn modelId="{A6E3B7D6-F390-464A-9487-66D41E8985C5}" type="presParOf" srcId="{040C02B8-05F6-48C6-B5C5-9CC89EBC33CD}" destId="{EEBF90D0-03EE-40DC-9D59-D0010F14EE69}" srcOrd="0" destOrd="0" presId="urn:microsoft.com/office/officeart/2005/8/layout/vList5"/>
    <dgm:cxn modelId="{C31994CD-8414-47DC-AAD4-31278B8B8643}" type="presParOf" srcId="{EEBF90D0-03EE-40DC-9D59-D0010F14EE69}" destId="{BD0E309F-E3A6-44A6-B055-46B234B6B17D}" srcOrd="0" destOrd="0" presId="urn:microsoft.com/office/officeart/2005/8/layout/vList5"/>
    <dgm:cxn modelId="{4636C9D7-25A8-4193-B78E-3151E8F7945B}" type="presParOf" srcId="{EEBF90D0-03EE-40DC-9D59-D0010F14EE69}" destId="{C37BF827-FD8F-438F-981B-99F3F5B64F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D54560-5CFA-4B77-82C2-FADEDF36FD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F7145-0C59-4794-B152-22DD7A7B90D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электронную почту, аудиопочту, телеконференции, 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0C59B8-2098-4A61-911A-3792CF9A816C}" type="parTrans" cxnId="{D8D1D4CB-2885-4782-AD6F-59274F990472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83656C-F3A3-47C3-9543-F16561396A3F}" type="sibTrans" cxnId="{D8D1D4CB-2885-4782-AD6F-59274F990472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946479-2759-4FBB-A69F-24564C59D38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текстовые процессоры, электронные таблицы и др. 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B71BCDD-85C5-44E7-8905-E5D12D1B88D8}" type="parTrans" cxnId="{8E84B9A1-A344-4604-B7E5-D272483C44F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B763B9-7B88-41D0-AD89-4B3D3C6C44B2}" type="sibTrans" cxnId="{8E84B9A1-A344-4604-B7E5-D272483C44F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0184013-2205-49D5-83D9-BA8D3B3A695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средства мультимедиа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1B5925C-AA5E-4BCD-BC87-A1DE65585B5D}" type="parTrans" cxnId="{E2921A04-F130-40A7-947C-BB7D558D4C7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ED0881-A965-49C4-97DD-9B6D19F2B5CE}" type="sibTrans" cxnId="{E2921A04-F130-40A7-947C-BB7D558D4C7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3EF349-0DCB-4AC7-B71B-D62699FAF9FA}" type="pres">
      <dgm:prSet presAssocID="{62D54560-5CFA-4B77-82C2-FADEDF36FD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86E63E-E892-4729-A589-F5033C763D58}" type="pres">
      <dgm:prSet presAssocID="{FDFF7145-0C59-4794-B152-22DD7A7B90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B5F27-3D70-48C1-8FC0-341EB0F9319D}" type="pres">
      <dgm:prSet presAssocID="{1D83656C-F3A3-47C3-9543-F16561396A3F}" presName="sibTrans" presStyleCnt="0"/>
      <dgm:spPr/>
    </dgm:pt>
    <dgm:pt modelId="{1AAF446A-D470-4896-81C2-6802CE0BEAE7}" type="pres">
      <dgm:prSet presAssocID="{06946479-2759-4FBB-A69F-24564C59D3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5EAFC-ED0D-4529-BFF9-A66FEA963EDB}" type="pres">
      <dgm:prSet presAssocID="{3DB763B9-7B88-41D0-AD89-4B3D3C6C44B2}" presName="sibTrans" presStyleCnt="0"/>
      <dgm:spPr/>
    </dgm:pt>
    <dgm:pt modelId="{2E370A06-C748-479B-9C3D-CAEE5765BB00}" type="pres">
      <dgm:prSet presAssocID="{80184013-2205-49D5-83D9-BA8D3B3A69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DE024-DA4F-4E82-8C7B-BFCA03EDAF8D}" type="presOf" srcId="{80184013-2205-49D5-83D9-BA8D3B3A695A}" destId="{2E370A06-C748-479B-9C3D-CAEE5765BB00}" srcOrd="0" destOrd="0" presId="urn:microsoft.com/office/officeart/2005/8/layout/default"/>
    <dgm:cxn modelId="{F40ED5FD-C627-484C-8D08-FC038F14F1C6}" type="presOf" srcId="{06946479-2759-4FBB-A69F-24564C59D383}" destId="{1AAF446A-D470-4896-81C2-6802CE0BEAE7}" srcOrd="0" destOrd="0" presId="urn:microsoft.com/office/officeart/2005/8/layout/default"/>
    <dgm:cxn modelId="{E2921A04-F130-40A7-947C-BB7D558D4C71}" srcId="{62D54560-5CFA-4B77-82C2-FADEDF36FD02}" destId="{80184013-2205-49D5-83D9-BA8D3B3A695A}" srcOrd="2" destOrd="0" parTransId="{01B5925C-AA5E-4BCD-BC87-A1DE65585B5D}" sibTransId="{18ED0881-A965-49C4-97DD-9B6D19F2B5CE}"/>
    <dgm:cxn modelId="{8E84B9A1-A344-4604-B7E5-D272483C44F0}" srcId="{62D54560-5CFA-4B77-82C2-FADEDF36FD02}" destId="{06946479-2759-4FBB-A69F-24564C59D383}" srcOrd="1" destOrd="0" parTransId="{0B71BCDD-85C5-44E7-8905-E5D12D1B88D8}" sibTransId="{3DB763B9-7B88-41D0-AD89-4B3D3C6C44B2}"/>
    <dgm:cxn modelId="{D8D1D4CB-2885-4782-AD6F-59274F990472}" srcId="{62D54560-5CFA-4B77-82C2-FADEDF36FD02}" destId="{FDFF7145-0C59-4794-B152-22DD7A7B90DA}" srcOrd="0" destOrd="0" parTransId="{C60C59B8-2098-4A61-911A-3792CF9A816C}" sibTransId="{1D83656C-F3A3-47C3-9543-F16561396A3F}"/>
    <dgm:cxn modelId="{2062A895-C9FF-49BD-9E34-3698B528706F}" type="presOf" srcId="{FDFF7145-0C59-4794-B152-22DD7A7B90DA}" destId="{AD86E63E-E892-4729-A589-F5033C763D58}" srcOrd="0" destOrd="0" presId="urn:microsoft.com/office/officeart/2005/8/layout/default"/>
    <dgm:cxn modelId="{31587440-1050-47D9-8115-F635D731E965}" type="presOf" srcId="{62D54560-5CFA-4B77-82C2-FADEDF36FD02}" destId="{A23EF349-0DCB-4AC7-B71B-D62699FAF9FA}" srcOrd="0" destOrd="0" presId="urn:microsoft.com/office/officeart/2005/8/layout/default"/>
    <dgm:cxn modelId="{4BFD60D2-2735-4BA5-AE5D-5FF987443CD4}" type="presParOf" srcId="{A23EF349-0DCB-4AC7-B71B-D62699FAF9FA}" destId="{AD86E63E-E892-4729-A589-F5033C763D58}" srcOrd="0" destOrd="0" presId="urn:microsoft.com/office/officeart/2005/8/layout/default"/>
    <dgm:cxn modelId="{A9CB4CF7-972B-446E-8364-A4EEEB3EC69B}" type="presParOf" srcId="{A23EF349-0DCB-4AC7-B71B-D62699FAF9FA}" destId="{37BB5F27-3D70-48C1-8FC0-341EB0F9319D}" srcOrd="1" destOrd="0" presId="urn:microsoft.com/office/officeart/2005/8/layout/default"/>
    <dgm:cxn modelId="{736DE159-AAFB-409F-A3EC-96DE7A90A93B}" type="presParOf" srcId="{A23EF349-0DCB-4AC7-B71B-D62699FAF9FA}" destId="{1AAF446A-D470-4896-81C2-6802CE0BEAE7}" srcOrd="2" destOrd="0" presId="urn:microsoft.com/office/officeart/2005/8/layout/default"/>
    <dgm:cxn modelId="{C2BA9F61-252C-47AE-9745-679469740E5C}" type="presParOf" srcId="{A23EF349-0DCB-4AC7-B71B-D62699FAF9FA}" destId="{58D5EAFC-ED0D-4529-BFF9-A66FEA963EDB}" srcOrd="3" destOrd="0" presId="urn:microsoft.com/office/officeart/2005/8/layout/default"/>
    <dgm:cxn modelId="{1C74116D-DD70-4796-BA68-7B435FA4E2C6}" type="presParOf" srcId="{A23EF349-0DCB-4AC7-B71B-D62699FAF9FA}" destId="{2E370A06-C748-479B-9C3D-CAEE5765BB0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08ECE-0426-413C-B5E5-B91B943330DB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9A051A-E51D-4FCD-AFDE-7DA2BD3EBEB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300" b="1" i="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Юридическая деятельность в современных условиях жизни тесно связана с поиском, обработкой и использова­нием правовой информации</a:t>
          </a:r>
          <a:endParaRPr lang="ru-RU" sz="23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6E1E2B0-B9B7-41A8-B807-B52DD31CDD8A}" type="parTrans" cxnId="{D97337E1-D3D8-49B6-A06D-3962335DF573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149E913-C584-44F1-8077-14A9EBFA493D}" type="sibTrans" cxnId="{D97337E1-D3D8-49B6-A06D-3962335DF573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BE49A8-2C21-433A-A61B-ACA448E09AF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300" b="1" i="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Правовая информация на печатных носителях, юридическая литература научного и практического значения - исходный информационный материал для принятия правовых решений.</a:t>
          </a:r>
          <a:endParaRPr lang="ru-RU" sz="23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63930EC-B091-4E70-8B56-6DF1AD244979}" type="parTrans" cxnId="{701EE632-DEE2-41DC-949F-620DF478C3CB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B37F62-C411-4D0A-88E7-7B99115B3D31}" type="sibTrans" cxnId="{701EE632-DEE2-41DC-949F-620DF478C3CB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4F34DC6-CF28-4DCB-9B27-7838F46EEA9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ПК, электронная информация </a:t>
          </a:r>
          <a:r>
            <a:rPr lang="ru-RU" sz="2300" b="1" i="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по­зволяют юристу быстро найти и обработать юридические тексты для решения правовых задач</a:t>
          </a:r>
          <a:endParaRPr lang="ru-RU" sz="23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BEF1DA-2B35-4205-B59B-04943137C5F9}" type="parTrans" cxnId="{7D0B37B3-6119-4ABF-B082-7E3B068FB35F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B712668-C21D-4864-BC3C-7439392EFCEF}" type="sibTrans" cxnId="{7D0B37B3-6119-4ABF-B082-7E3B068FB35F}">
      <dgm:prSet/>
      <dgm:spPr/>
      <dgm:t>
        <a:bodyPr/>
        <a:lstStyle/>
        <a:p>
          <a:endParaRPr lang="ru-RU" sz="23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0936BD-EDD4-425D-B6DF-8EC2591F99B6}" type="pres">
      <dgm:prSet presAssocID="{EFA08ECE-0426-413C-B5E5-B91B943330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6CBDE-AB42-4E6E-B1EC-ACE670FB9CCF}" type="pres">
      <dgm:prSet presAssocID="{6F9A051A-E51D-4FCD-AFDE-7DA2BD3EBE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6DE1A-622D-4CAF-99BC-C4211D55FAB6}" type="pres">
      <dgm:prSet presAssocID="{3149E913-C584-44F1-8077-14A9EBFA493D}" presName="spacer" presStyleCnt="0"/>
      <dgm:spPr/>
    </dgm:pt>
    <dgm:pt modelId="{B84B5D1D-992A-4A04-885B-0B1E6D00EFDA}" type="pres">
      <dgm:prSet presAssocID="{2ABE49A8-2C21-433A-A61B-ACA448E09A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0E33D-38FF-40D0-9252-A2E689ED4E42}" type="pres">
      <dgm:prSet presAssocID="{8BB37F62-C411-4D0A-88E7-7B99115B3D31}" presName="spacer" presStyleCnt="0"/>
      <dgm:spPr/>
    </dgm:pt>
    <dgm:pt modelId="{1106F400-8C24-48FE-9E21-43040B5B71B3}" type="pres">
      <dgm:prSet presAssocID="{D4F34DC6-CF28-4DCB-9B27-7838F46EEA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956B2-3C12-4E8B-B8DB-369A366A386C}" type="presOf" srcId="{6F9A051A-E51D-4FCD-AFDE-7DA2BD3EBEB1}" destId="{9936CBDE-AB42-4E6E-B1EC-ACE670FB9CCF}" srcOrd="0" destOrd="0" presId="urn:microsoft.com/office/officeart/2005/8/layout/vList2"/>
    <dgm:cxn modelId="{D97337E1-D3D8-49B6-A06D-3962335DF573}" srcId="{EFA08ECE-0426-413C-B5E5-B91B943330DB}" destId="{6F9A051A-E51D-4FCD-AFDE-7DA2BD3EBEB1}" srcOrd="0" destOrd="0" parTransId="{66E1E2B0-B9B7-41A8-B807-B52DD31CDD8A}" sibTransId="{3149E913-C584-44F1-8077-14A9EBFA493D}"/>
    <dgm:cxn modelId="{701EE632-DEE2-41DC-949F-620DF478C3CB}" srcId="{EFA08ECE-0426-413C-B5E5-B91B943330DB}" destId="{2ABE49A8-2C21-433A-A61B-ACA448E09AFF}" srcOrd="1" destOrd="0" parTransId="{B63930EC-B091-4E70-8B56-6DF1AD244979}" sibTransId="{8BB37F62-C411-4D0A-88E7-7B99115B3D31}"/>
    <dgm:cxn modelId="{7D0B37B3-6119-4ABF-B082-7E3B068FB35F}" srcId="{EFA08ECE-0426-413C-B5E5-B91B943330DB}" destId="{D4F34DC6-CF28-4DCB-9B27-7838F46EEA91}" srcOrd="2" destOrd="0" parTransId="{0FBEF1DA-2B35-4205-B59B-04943137C5F9}" sibTransId="{6B712668-C21D-4864-BC3C-7439392EFCEF}"/>
    <dgm:cxn modelId="{423A027A-72CD-4EA9-97A4-9EA39AAF6B94}" type="presOf" srcId="{2ABE49A8-2C21-433A-A61B-ACA448E09AFF}" destId="{B84B5D1D-992A-4A04-885B-0B1E6D00EFDA}" srcOrd="0" destOrd="0" presId="urn:microsoft.com/office/officeart/2005/8/layout/vList2"/>
    <dgm:cxn modelId="{C2386EDF-0316-4FE2-9B6F-A7615A19ADF5}" type="presOf" srcId="{EFA08ECE-0426-413C-B5E5-B91B943330DB}" destId="{560936BD-EDD4-425D-B6DF-8EC2591F99B6}" srcOrd="0" destOrd="0" presId="urn:microsoft.com/office/officeart/2005/8/layout/vList2"/>
    <dgm:cxn modelId="{0A4EF4E3-102E-4293-8679-46D153709170}" type="presOf" srcId="{D4F34DC6-CF28-4DCB-9B27-7838F46EEA91}" destId="{1106F400-8C24-48FE-9E21-43040B5B71B3}" srcOrd="0" destOrd="0" presId="urn:microsoft.com/office/officeart/2005/8/layout/vList2"/>
    <dgm:cxn modelId="{CA8FC98C-4366-4BE9-B68D-40FB27FBC818}" type="presParOf" srcId="{560936BD-EDD4-425D-B6DF-8EC2591F99B6}" destId="{9936CBDE-AB42-4E6E-B1EC-ACE670FB9CCF}" srcOrd="0" destOrd="0" presId="urn:microsoft.com/office/officeart/2005/8/layout/vList2"/>
    <dgm:cxn modelId="{65E30A7B-56AB-45E4-A3FC-B1DB859A267C}" type="presParOf" srcId="{560936BD-EDD4-425D-B6DF-8EC2591F99B6}" destId="{4076DE1A-622D-4CAF-99BC-C4211D55FAB6}" srcOrd="1" destOrd="0" presId="urn:microsoft.com/office/officeart/2005/8/layout/vList2"/>
    <dgm:cxn modelId="{B827B462-F8FE-46FB-BB75-22A046D3D55A}" type="presParOf" srcId="{560936BD-EDD4-425D-B6DF-8EC2591F99B6}" destId="{B84B5D1D-992A-4A04-885B-0B1E6D00EFDA}" srcOrd="2" destOrd="0" presId="urn:microsoft.com/office/officeart/2005/8/layout/vList2"/>
    <dgm:cxn modelId="{AC6C9FAE-9CEA-4534-B549-60F5EBF2AF00}" type="presParOf" srcId="{560936BD-EDD4-425D-B6DF-8EC2591F99B6}" destId="{8E80E33D-38FF-40D0-9252-A2E689ED4E42}" srcOrd="3" destOrd="0" presId="urn:microsoft.com/office/officeart/2005/8/layout/vList2"/>
    <dgm:cxn modelId="{4098A7B2-C410-4193-A38D-E4DAB11A91F7}" type="presParOf" srcId="{560936BD-EDD4-425D-B6DF-8EC2591F99B6}" destId="{1106F400-8C24-48FE-9E21-43040B5B71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E3B9E-0A97-45A0-9593-6977401F20A7}" type="doc">
      <dgm:prSet loTypeId="urn:microsoft.com/office/officeart/2005/8/layout/arrow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2B33E83-966E-4AB8-B29E-AF960216C52A}">
      <dgm:prSet phldrT="[Текст]" custT="1"/>
      <dgm:spPr/>
      <dgm:t>
        <a:bodyPr/>
        <a:lstStyle/>
        <a:p>
          <a:r>
            <a:rPr lang="ru-RU" sz="2400" b="0" i="0" u="none" dirty="0" smtClean="0">
              <a:latin typeface="Arial" pitchFamily="34" charset="0"/>
              <a:cs typeface="Arial" pitchFamily="34" charset="0"/>
            </a:rPr>
            <a:t>владение навыков в области создания, получения, обработки, хранения, распространения и использования правовой информации с использованием </a:t>
          </a:r>
          <a:r>
            <a:rPr lang="ru-RU" sz="2400" b="0" i="0" u="none" dirty="0" err="1" smtClean="0">
              <a:latin typeface="Arial" pitchFamily="34" charset="0"/>
              <a:cs typeface="Arial" pitchFamily="34" charset="0"/>
            </a:rPr>
            <a:t>АИС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6C0C040-FE85-4147-B214-0FD0255E84D1}" type="parTrans" cxnId="{F95131B7-DACF-4591-AE94-E43DAB85224F}">
      <dgm:prSet/>
      <dgm:spPr/>
      <dgm:t>
        <a:bodyPr/>
        <a:lstStyle/>
        <a:p>
          <a:endParaRPr lang="ru-RU"/>
        </a:p>
      </dgm:t>
    </dgm:pt>
    <dgm:pt modelId="{867CC5D7-BD02-4132-A345-B287488A61CB}" type="sibTrans" cxnId="{F95131B7-DACF-4591-AE94-E43DAB85224F}">
      <dgm:prSet/>
      <dgm:spPr/>
      <dgm:t>
        <a:bodyPr/>
        <a:lstStyle/>
        <a:p>
          <a:endParaRPr lang="ru-RU"/>
        </a:p>
      </dgm:t>
    </dgm:pt>
    <dgm:pt modelId="{8E252C50-E9F1-499E-9FFF-7B06A604EC96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Основная цель дисциплины </a:t>
          </a:r>
          <a:r>
            <a:rPr lang="ru-RU" sz="2400" i="0" dirty="0" smtClean="0">
              <a:latin typeface="Arial" pitchFamily="34" charset="0"/>
              <a:cs typeface="Arial" pitchFamily="34" charset="0"/>
            </a:rPr>
            <a:t>-  приобретение студентами-юристами наиболее общих знаний по информатике в рамках формирования и реализации государственной информационной функции, в том числе в условиях информатизации юридической деятельности.</a:t>
          </a:r>
          <a:endParaRPr lang="ru-RU" sz="2400" i="0" dirty="0">
            <a:latin typeface="Arial" pitchFamily="34" charset="0"/>
            <a:cs typeface="Arial" pitchFamily="34" charset="0"/>
          </a:endParaRPr>
        </a:p>
      </dgm:t>
    </dgm:pt>
    <dgm:pt modelId="{66C21677-66C9-4771-BE27-F4E1D2C2945C}" type="sibTrans" cxnId="{D6946D31-1AFC-423B-8956-1A24C85FE382}">
      <dgm:prSet/>
      <dgm:spPr/>
      <dgm:t>
        <a:bodyPr/>
        <a:lstStyle/>
        <a:p>
          <a:endParaRPr lang="ru-RU"/>
        </a:p>
      </dgm:t>
    </dgm:pt>
    <dgm:pt modelId="{1BECD7CB-931A-480D-9D39-6E8CE37960A8}" type="parTrans" cxnId="{D6946D31-1AFC-423B-8956-1A24C85FE382}">
      <dgm:prSet/>
      <dgm:spPr/>
      <dgm:t>
        <a:bodyPr/>
        <a:lstStyle/>
        <a:p>
          <a:endParaRPr lang="ru-RU"/>
        </a:p>
      </dgm:t>
    </dgm:pt>
    <dgm:pt modelId="{BA408091-EC8F-4561-8498-C2A3BE749DDA}" type="pres">
      <dgm:prSet presAssocID="{8D9E3B9E-0A97-45A0-9593-6977401F20A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6A3E5-FC04-45DE-BEFE-B0D5D5F630C7}" type="pres">
      <dgm:prSet presAssocID="{8E252C50-E9F1-499E-9FFF-7B06A604EC96}" presName="upArrow" presStyleLbl="node1" presStyleIdx="0" presStyleCnt="2"/>
      <dgm:spPr/>
    </dgm:pt>
    <dgm:pt modelId="{4464BD30-4861-4BA1-880E-0B9A5190AD57}" type="pres">
      <dgm:prSet presAssocID="{8E252C50-E9F1-499E-9FFF-7B06A604EC96}" presName="upArrowText" presStyleLbl="revTx" presStyleIdx="0" presStyleCnt="2" custLinFactNeighborX="366" custLinFactNeighborY="35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D3E7D-29F8-4ED1-8073-BBA11D598846}" type="pres">
      <dgm:prSet presAssocID="{A2B33E83-966E-4AB8-B29E-AF960216C52A}" presName="downArrow" presStyleLbl="node1" presStyleIdx="1" presStyleCnt="2"/>
      <dgm:spPr/>
    </dgm:pt>
    <dgm:pt modelId="{2613D2F3-3815-4F50-A2E4-0565B84E2FDF}" type="pres">
      <dgm:prSet presAssocID="{A2B33E83-966E-4AB8-B29E-AF960216C52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946D31-1AFC-423B-8956-1A24C85FE382}" srcId="{8D9E3B9E-0A97-45A0-9593-6977401F20A7}" destId="{8E252C50-E9F1-499E-9FFF-7B06A604EC96}" srcOrd="0" destOrd="0" parTransId="{1BECD7CB-931A-480D-9D39-6E8CE37960A8}" sibTransId="{66C21677-66C9-4771-BE27-F4E1D2C2945C}"/>
    <dgm:cxn modelId="{6601415C-190A-48EB-9F9D-A1EDEB826821}" type="presOf" srcId="{A2B33E83-966E-4AB8-B29E-AF960216C52A}" destId="{2613D2F3-3815-4F50-A2E4-0565B84E2FDF}" srcOrd="0" destOrd="0" presId="urn:microsoft.com/office/officeart/2005/8/layout/arrow4"/>
    <dgm:cxn modelId="{EA21BD50-153F-43AA-B664-03644106C083}" type="presOf" srcId="{8E252C50-E9F1-499E-9FFF-7B06A604EC96}" destId="{4464BD30-4861-4BA1-880E-0B9A5190AD57}" srcOrd="0" destOrd="0" presId="urn:microsoft.com/office/officeart/2005/8/layout/arrow4"/>
    <dgm:cxn modelId="{F95131B7-DACF-4591-AE94-E43DAB85224F}" srcId="{8D9E3B9E-0A97-45A0-9593-6977401F20A7}" destId="{A2B33E83-966E-4AB8-B29E-AF960216C52A}" srcOrd="1" destOrd="0" parTransId="{A6C0C040-FE85-4147-B214-0FD0255E84D1}" sibTransId="{867CC5D7-BD02-4132-A345-B287488A61CB}"/>
    <dgm:cxn modelId="{B8378721-12B2-4FD2-83DB-0B613979FF87}" type="presOf" srcId="{8D9E3B9E-0A97-45A0-9593-6977401F20A7}" destId="{BA408091-EC8F-4561-8498-C2A3BE749DDA}" srcOrd="0" destOrd="0" presId="urn:microsoft.com/office/officeart/2005/8/layout/arrow4"/>
    <dgm:cxn modelId="{8DC68249-9AFF-478B-8BBC-1C2DB8FE551A}" type="presParOf" srcId="{BA408091-EC8F-4561-8498-C2A3BE749DDA}" destId="{A586A3E5-FC04-45DE-BEFE-B0D5D5F630C7}" srcOrd="0" destOrd="0" presId="urn:microsoft.com/office/officeart/2005/8/layout/arrow4"/>
    <dgm:cxn modelId="{B0EF69DE-C6CE-4BCA-B4BA-05C335EDA429}" type="presParOf" srcId="{BA408091-EC8F-4561-8498-C2A3BE749DDA}" destId="{4464BD30-4861-4BA1-880E-0B9A5190AD57}" srcOrd="1" destOrd="0" presId="urn:microsoft.com/office/officeart/2005/8/layout/arrow4"/>
    <dgm:cxn modelId="{98EDC7DB-25A6-485E-8CA1-CB2160336465}" type="presParOf" srcId="{BA408091-EC8F-4561-8498-C2A3BE749DDA}" destId="{5AED3E7D-29F8-4ED1-8073-BBA11D598846}" srcOrd="2" destOrd="0" presId="urn:microsoft.com/office/officeart/2005/8/layout/arrow4"/>
    <dgm:cxn modelId="{F2A9E049-2164-4022-849C-A56BAB183229}" type="presParOf" srcId="{BA408091-EC8F-4561-8498-C2A3BE749DDA}" destId="{2613D2F3-3815-4F50-A2E4-0565B84E2FD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EE422B-70D8-45B0-9486-0C30E56B53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E66ACD-DF0A-43D3-A2E0-33125DD7F8A5}">
      <dgm:prSet phldrT="[Текст]"/>
      <dgm:spPr/>
      <dgm:t>
        <a:bodyPr/>
        <a:lstStyle/>
        <a:p>
          <a:r>
            <a:rPr lang="ru-RU" dirty="0" smtClean="0"/>
            <a:t>ПЛАН ЛЕКЦИИ:</a:t>
          </a:r>
          <a:endParaRPr lang="ru-RU" dirty="0"/>
        </a:p>
      </dgm:t>
    </dgm:pt>
    <dgm:pt modelId="{DFEAD7A1-A978-4146-BE25-4C1E842F0A0D}" type="parTrans" cxnId="{3B80C627-132B-457B-B6AB-932952951EB0}">
      <dgm:prSet/>
      <dgm:spPr/>
      <dgm:t>
        <a:bodyPr/>
        <a:lstStyle/>
        <a:p>
          <a:endParaRPr lang="ru-RU"/>
        </a:p>
      </dgm:t>
    </dgm:pt>
    <dgm:pt modelId="{D3EB172D-B932-4DA4-BD10-6352C6D4C5BA}" type="sibTrans" cxnId="{3B80C627-132B-457B-B6AB-932952951EB0}">
      <dgm:prSet/>
      <dgm:spPr/>
      <dgm:t>
        <a:bodyPr/>
        <a:lstStyle/>
        <a:p>
          <a:endParaRPr lang="ru-RU"/>
        </a:p>
      </dgm:t>
    </dgm:pt>
    <dgm:pt modelId="{C0AC4557-4BE1-4CD1-B6CA-F24177BE47A6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Понятие и предмет информатики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958E9D70-5FDB-47C4-BDD5-72BEE5D09418}" type="parTrans" cxnId="{CC209716-9912-4B21-A290-FF5D68092705}">
      <dgm:prSet/>
      <dgm:spPr/>
      <dgm:t>
        <a:bodyPr/>
        <a:lstStyle/>
        <a:p>
          <a:endParaRPr lang="ru-RU"/>
        </a:p>
      </dgm:t>
    </dgm:pt>
    <dgm:pt modelId="{D7C96F3D-49E1-4110-B02C-69165CFFE68A}" type="sibTrans" cxnId="{CC209716-9912-4B21-A290-FF5D68092705}">
      <dgm:prSet/>
      <dgm:spPr/>
      <dgm:t>
        <a:bodyPr/>
        <a:lstStyle/>
        <a:p>
          <a:endParaRPr lang="ru-RU"/>
        </a:p>
      </dgm:t>
    </dgm:pt>
    <dgm:pt modelId="{70580FFA-95ED-49A7-85DD-E3E6106F348F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Эволюция информатики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57BFF4A5-42BD-4F83-85D7-8B48053D7EED}" type="parTrans" cxnId="{5F9BD017-9AE1-4C92-89A0-800EFBDD8972}">
      <dgm:prSet/>
      <dgm:spPr/>
      <dgm:t>
        <a:bodyPr/>
        <a:lstStyle/>
        <a:p>
          <a:endParaRPr lang="ru-RU"/>
        </a:p>
      </dgm:t>
    </dgm:pt>
    <dgm:pt modelId="{E5AC82CD-4ABE-4D60-8BC0-9305724D0082}" type="sibTrans" cxnId="{5F9BD017-9AE1-4C92-89A0-800EFBDD8972}">
      <dgm:prSet/>
      <dgm:spPr/>
      <dgm:t>
        <a:bodyPr/>
        <a:lstStyle/>
        <a:p>
          <a:endParaRPr lang="ru-RU"/>
        </a:p>
      </dgm:t>
    </dgm:pt>
    <dgm:pt modelId="{4E0F4F17-A11F-4782-8B09-4A4EF1B04305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Место информатики в системе знаний</a:t>
          </a:r>
          <a:endParaRPr lang="ru-RU" sz="2400" u="none" dirty="0">
            <a:latin typeface="Arial" pitchFamily="34" charset="0"/>
            <a:cs typeface="Arial" pitchFamily="34" charset="0"/>
          </a:endParaRPr>
        </a:p>
      </dgm:t>
    </dgm:pt>
    <dgm:pt modelId="{62829CF0-2D9C-48AA-8A3C-ACFF793D07E3}" type="parTrans" cxnId="{C6436C3F-51A7-4624-8716-2390EB9A136B}">
      <dgm:prSet/>
      <dgm:spPr/>
      <dgm:t>
        <a:bodyPr/>
        <a:lstStyle/>
        <a:p>
          <a:endParaRPr lang="ru-RU"/>
        </a:p>
      </dgm:t>
    </dgm:pt>
    <dgm:pt modelId="{445A21C8-66E4-4E3E-8963-E24F073BEF41}" type="sibTrans" cxnId="{C6436C3F-51A7-4624-8716-2390EB9A136B}">
      <dgm:prSet/>
      <dgm:spPr/>
      <dgm:t>
        <a:bodyPr/>
        <a:lstStyle/>
        <a:p>
          <a:endParaRPr lang="ru-RU"/>
        </a:p>
      </dgm:t>
    </dgm:pt>
    <dgm:pt modelId="{9465837A-E498-4470-8B1A-4A8614D29007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Информатика как наука и учебная дисциплина</a:t>
          </a:r>
          <a:endParaRPr lang="ru-RU" sz="2400" u="none" dirty="0">
            <a:latin typeface="Arial" pitchFamily="34" charset="0"/>
            <a:cs typeface="Arial" pitchFamily="34" charset="0"/>
          </a:endParaRPr>
        </a:p>
      </dgm:t>
    </dgm:pt>
    <dgm:pt modelId="{F3CE336D-C57C-4872-9D54-E57664CF9EB4}" type="parTrans" cxnId="{2A7DAAD4-8B8D-4A5C-B4D4-9C416B7CD5E3}">
      <dgm:prSet/>
      <dgm:spPr/>
      <dgm:t>
        <a:bodyPr/>
        <a:lstStyle/>
        <a:p>
          <a:endParaRPr lang="ru-RU"/>
        </a:p>
      </dgm:t>
    </dgm:pt>
    <dgm:pt modelId="{987867E1-F16C-4286-8CB6-770930B2B811}" type="sibTrans" cxnId="{2A7DAAD4-8B8D-4A5C-B4D4-9C416B7CD5E3}">
      <dgm:prSet/>
      <dgm:spPr/>
      <dgm:t>
        <a:bodyPr/>
        <a:lstStyle/>
        <a:p>
          <a:endParaRPr lang="ru-RU"/>
        </a:p>
      </dgm:t>
    </dgm:pt>
    <dgm:pt modelId="{C7DCAC74-13A9-4FEA-BA28-EC249C760932}">
      <dgm:prSet custT="1"/>
      <dgm:spPr/>
      <dgm:t>
        <a:bodyPr/>
        <a:lstStyle/>
        <a:p>
          <a:r>
            <a:rPr lang="ru-RU" sz="2400" u="none" dirty="0" smtClean="0">
              <a:latin typeface="Arial" pitchFamily="34" charset="0"/>
              <a:cs typeface="Arial" pitchFamily="34" charset="0"/>
            </a:rPr>
            <a:t>Информация, определения и свойства</a:t>
          </a:r>
          <a:endParaRPr lang="ru-RU" sz="2400" u="none" dirty="0">
            <a:latin typeface="Arial" pitchFamily="34" charset="0"/>
            <a:cs typeface="Arial" pitchFamily="34" charset="0"/>
          </a:endParaRPr>
        </a:p>
      </dgm:t>
    </dgm:pt>
    <dgm:pt modelId="{F9B13C03-ED85-42E8-A630-CE6295282350}" type="parTrans" cxnId="{D2423752-3275-4D0D-BF5C-920CC16B4A49}">
      <dgm:prSet/>
      <dgm:spPr/>
      <dgm:t>
        <a:bodyPr/>
        <a:lstStyle/>
        <a:p>
          <a:endParaRPr lang="ru-RU"/>
        </a:p>
      </dgm:t>
    </dgm:pt>
    <dgm:pt modelId="{E74233FD-1C67-4A49-B1E2-618AA1F2A013}" type="sibTrans" cxnId="{D2423752-3275-4D0D-BF5C-920CC16B4A49}">
      <dgm:prSet/>
      <dgm:spPr/>
      <dgm:t>
        <a:bodyPr/>
        <a:lstStyle/>
        <a:p>
          <a:endParaRPr lang="ru-RU"/>
        </a:p>
      </dgm:t>
    </dgm:pt>
    <dgm:pt modelId="{0CBBE460-31B6-4235-90F2-CA51E8139A36}">
      <dgm:prSet custT="1"/>
      <dgm:spPr/>
      <dgm:t>
        <a:bodyPr/>
        <a:lstStyle/>
        <a:p>
          <a:r>
            <a:rPr lang="ru-RU" sz="2400" u="none" dirty="0" smtClean="0">
              <a:latin typeface="Arial" pitchFamily="34" charset="0"/>
              <a:cs typeface="Arial" pitchFamily="34" charset="0"/>
            </a:rPr>
            <a:t>Классификация информации</a:t>
          </a:r>
          <a:endParaRPr lang="ru-RU" sz="2400" u="none" dirty="0">
            <a:latin typeface="Arial" pitchFamily="34" charset="0"/>
            <a:cs typeface="Arial" pitchFamily="34" charset="0"/>
          </a:endParaRPr>
        </a:p>
      </dgm:t>
    </dgm:pt>
    <dgm:pt modelId="{0D5C9442-10E3-46BB-AC5E-52FC3191D3B3}" type="parTrans" cxnId="{29C88ED3-CF6F-42D9-972E-18DB324747A2}">
      <dgm:prSet/>
      <dgm:spPr/>
      <dgm:t>
        <a:bodyPr/>
        <a:lstStyle/>
        <a:p>
          <a:endParaRPr lang="ru-RU"/>
        </a:p>
      </dgm:t>
    </dgm:pt>
    <dgm:pt modelId="{1A657469-B3FC-4C8E-9E27-8216A68806A5}" type="sibTrans" cxnId="{29C88ED3-CF6F-42D9-972E-18DB324747A2}">
      <dgm:prSet/>
      <dgm:spPr/>
      <dgm:t>
        <a:bodyPr/>
        <a:lstStyle/>
        <a:p>
          <a:endParaRPr lang="ru-RU"/>
        </a:p>
      </dgm:t>
    </dgm:pt>
    <dgm:pt modelId="{514124E5-A670-4CC6-8D75-855C23ED22DD}">
      <dgm:prSet custT="1"/>
      <dgm:spPr/>
      <dgm:t>
        <a:bodyPr/>
        <a:lstStyle/>
        <a:p>
          <a:r>
            <a:rPr lang="ru-RU" sz="2400" u="none" dirty="0" smtClean="0">
              <a:latin typeface="Arial" pitchFamily="34" charset="0"/>
              <a:cs typeface="Arial" pitchFamily="34" charset="0"/>
            </a:rPr>
            <a:t>Информационные процессы</a:t>
          </a:r>
          <a:endParaRPr lang="ru-RU" sz="2400" u="none" dirty="0">
            <a:latin typeface="Arial" pitchFamily="34" charset="0"/>
            <a:cs typeface="Arial" pitchFamily="34" charset="0"/>
          </a:endParaRPr>
        </a:p>
      </dgm:t>
    </dgm:pt>
    <dgm:pt modelId="{FF97D3D3-8A88-401B-B631-AC76728C8A2A}" type="parTrans" cxnId="{D291DB0E-E6B3-4985-AA59-A1AB5F447526}">
      <dgm:prSet/>
      <dgm:spPr/>
      <dgm:t>
        <a:bodyPr/>
        <a:lstStyle/>
        <a:p>
          <a:endParaRPr lang="ru-RU"/>
        </a:p>
      </dgm:t>
    </dgm:pt>
    <dgm:pt modelId="{BC3EFF29-1092-4409-972B-6920BE16DC59}" type="sibTrans" cxnId="{D291DB0E-E6B3-4985-AA59-A1AB5F447526}">
      <dgm:prSet/>
      <dgm:spPr/>
      <dgm:t>
        <a:bodyPr/>
        <a:lstStyle/>
        <a:p>
          <a:endParaRPr lang="ru-RU"/>
        </a:p>
      </dgm:t>
    </dgm:pt>
    <dgm:pt modelId="{581A5ABC-9C51-4E0E-9002-3C5A898C6374}" type="pres">
      <dgm:prSet presAssocID="{B1EE422B-70D8-45B0-9486-0C30E56B5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00112F-64CA-4522-93C7-C0EF420DFDE9}" type="pres">
      <dgm:prSet presAssocID="{A6E66ACD-DF0A-43D3-A2E0-33125DD7F8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7D076-7509-48B7-92EA-584E528C089E}" type="pres">
      <dgm:prSet presAssocID="{A6E66ACD-DF0A-43D3-A2E0-33125DD7F8A5}" presName="childText" presStyleLbl="revTx" presStyleIdx="0" presStyleCnt="1" custLinFactNeighborX="-97" custLinFactNeighborY="11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96BB1-603E-437C-9687-9885E231A2F6}" type="presOf" srcId="{514124E5-A670-4CC6-8D75-855C23ED22DD}" destId="{B647D076-7509-48B7-92EA-584E528C089E}" srcOrd="0" destOrd="6" presId="urn:microsoft.com/office/officeart/2005/8/layout/vList2"/>
    <dgm:cxn modelId="{29C88ED3-CF6F-42D9-972E-18DB324747A2}" srcId="{A6E66ACD-DF0A-43D3-A2E0-33125DD7F8A5}" destId="{0CBBE460-31B6-4235-90F2-CA51E8139A36}" srcOrd="5" destOrd="0" parTransId="{0D5C9442-10E3-46BB-AC5E-52FC3191D3B3}" sibTransId="{1A657469-B3FC-4C8E-9E27-8216A68806A5}"/>
    <dgm:cxn modelId="{AED8BE13-E3DD-4955-9410-A06DB5840D00}" type="presOf" srcId="{70580FFA-95ED-49A7-85DD-E3E6106F348F}" destId="{B647D076-7509-48B7-92EA-584E528C089E}" srcOrd="0" destOrd="1" presId="urn:microsoft.com/office/officeart/2005/8/layout/vList2"/>
    <dgm:cxn modelId="{B5D0B90B-7E6E-4EF3-B3C6-AB5B540689B7}" type="presOf" srcId="{C0AC4557-4BE1-4CD1-B6CA-F24177BE47A6}" destId="{B647D076-7509-48B7-92EA-584E528C089E}" srcOrd="0" destOrd="0" presId="urn:microsoft.com/office/officeart/2005/8/layout/vList2"/>
    <dgm:cxn modelId="{C5A2162B-DA17-491C-8857-D1E6031C4F50}" type="presOf" srcId="{B1EE422B-70D8-45B0-9486-0C30E56B5370}" destId="{581A5ABC-9C51-4E0E-9002-3C5A898C6374}" srcOrd="0" destOrd="0" presId="urn:microsoft.com/office/officeart/2005/8/layout/vList2"/>
    <dgm:cxn modelId="{D2423752-3275-4D0D-BF5C-920CC16B4A49}" srcId="{A6E66ACD-DF0A-43D3-A2E0-33125DD7F8A5}" destId="{C7DCAC74-13A9-4FEA-BA28-EC249C760932}" srcOrd="4" destOrd="0" parTransId="{F9B13C03-ED85-42E8-A630-CE6295282350}" sibTransId="{E74233FD-1C67-4A49-B1E2-618AA1F2A013}"/>
    <dgm:cxn modelId="{CC209716-9912-4B21-A290-FF5D68092705}" srcId="{A6E66ACD-DF0A-43D3-A2E0-33125DD7F8A5}" destId="{C0AC4557-4BE1-4CD1-B6CA-F24177BE47A6}" srcOrd="0" destOrd="0" parTransId="{958E9D70-5FDB-47C4-BDD5-72BEE5D09418}" sibTransId="{D7C96F3D-49E1-4110-B02C-69165CFFE68A}"/>
    <dgm:cxn modelId="{32EDDC83-7ADE-4BBD-BA74-5C16B3920659}" type="presOf" srcId="{4E0F4F17-A11F-4782-8B09-4A4EF1B04305}" destId="{B647D076-7509-48B7-92EA-584E528C089E}" srcOrd="0" destOrd="2" presId="urn:microsoft.com/office/officeart/2005/8/layout/vList2"/>
    <dgm:cxn modelId="{D291DB0E-E6B3-4985-AA59-A1AB5F447526}" srcId="{A6E66ACD-DF0A-43D3-A2E0-33125DD7F8A5}" destId="{514124E5-A670-4CC6-8D75-855C23ED22DD}" srcOrd="6" destOrd="0" parTransId="{FF97D3D3-8A88-401B-B631-AC76728C8A2A}" sibTransId="{BC3EFF29-1092-4409-972B-6920BE16DC59}"/>
    <dgm:cxn modelId="{5F9BD017-9AE1-4C92-89A0-800EFBDD8972}" srcId="{A6E66ACD-DF0A-43D3-A2E0-33125DD7F8A5}" destId="{70580FFA-95ED-49A7-85DD-E3E6106F348F}" srcOrd="1" destOrd="0" parTransId="{57BFF4A5-42BD-4F83-85D7-8B48053D7EED}" sibTransId="{E5AC82CD-4ABE-4D60-8BC0-9305724D0082}"/>
    <dgm:cxn modelId="{3B80C627-132B-457B-B6AB-932952951EB0}" srcId="{B1EE422B-70D8-45B0-9486-0C30E56B5370}" destId="{A6E66ACD-DF0A-43D3-A2E0-33125DD7F8A5}" srcOrd="0" destOrd="0" parTransId="{DFEAD7A1-A978-4146-BE25-4C1E842F0A0D}" sibTransId="{D3EB172D-B932-4DA4-BD10-6352C6D4C5BA}"/>
    <dgm:cxn modelId="{CD90FC8D-A721-40AF-99DE-26AE237A689F}" type="presOf" srcId="{C7DCAC74-13A9-4FEA-BA28-EC249C760932}" destId="{B647D076-7509-48B7-92EA-584E528C089E}" srcOrd="0" destOrd="4" presId="urn:microsoft.com/office/officeart/2005/8/layout/vList2"/>
    <dgm:cxn modelId="{7C3820B4-8ED2-4184-8EC8-E480ACA49CA0}" type="presOf" srcId="{9465837A-E498-4470-8B1A-4A8614D29007}" destId="{B647D076-7509-48B7-92EA-584E528C089E}" srcOrd="0" destOrd="3" presId="urn:microsoft.com/office/officeart/2005/8/layout/vList2"/>
    <dgm:cxn modelId="{C6436C3F-51A7-4624-8716-2390EB9A136B}" srcId="{A6E66ACD-DF0A-43D3-A2E0-33125DD7F8A5}" destId="{4E0F4F17-A11F-4782-8B09-4A4EF1B04305}" srcOrd="2" destOrd="0" parTransId="{62829CF0-2D9C-48AA-8A3C-ACFF793D07E3}" sibTransId="{445A21C8-66E4-4E3E-8963-E24F073BEF41}"/>
    <dgm:cxn modelId="{2A7DAAD4-8B8D-4A5C-B4D4-9C416B7CD5E3}" srcId="{A6E66ACD-DF0A-43D3-A2E0-33125DD7F8A5}" destId="{9465837A-E498-4470-8B1A-4A8614D29007}" srcOrd="3" destOrd="0" parTransId="{F3CE336D-C57C-4872-9D54-E57664CF9EB4}" sibTransId="{987867E1-F16C-4286-8CB6-770930B2B811}"/>
    <dgm:cxn modelId="{9475839C-C584-49B5-B804-344786C18BBD}" type="presOf" srcId="{A6E66ACD-DF0A-43D3-A2E0-33125DD7F8A5}" destId="{CC00112F-64CA-4522-93C7-C0EF420DFDE9}" srcOrd="0" destOrd="0" presId="urn:microsoft.com/office/officeart/2005/8/layout/vList2"/>
    <dgm:cxn modelId="{2D3C6ED2-E876-48C6-ADE5-17D7641A9311}" type="presOf" srcId="{0CBBE460-31B6-4235-90F2-CA51E8139A36}" destId="{B647D076-7509-48B7-92EA-584E528C089E}" srcOrd="0" destOrd="5" presId="urn:microsoft.com/office/officeart/2005/8/layout/vList2"/>
    <dgm:cxn modelId="{1B6DE341-C1CD-4151-8171-87A0133BB974}" type="presParOf" srcId="{581A5ABC-9C51-4E0E-9002-3C5A898C6374}" destId="{CC00112F-64CA-4522-93C7-C0EF420DFDE9}" srcOrd="0" destOrd="0" presId="urn:microsoft.com/office/officeart/2005/8/layout/vList2"/>
    <dgm:cxn modelId="{8FD54991-481E-4758-B1B1-9C7A19CAFCE9}" type="presParOf" srcId="{581A5ABC-9C51-4E0E-9002-3C5A898C6374}" destId="{B647D076-7509-48B7-92EA-584E528C089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5BA129-DECB-4117-9994-605CE25824C6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BECBB4-3280-4E79-8719-B1831A32F207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Информатика 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7F549212-CF44-4F0E-9FF8-4E948BF56C6E}" type="parTrans" cxnId="{A2CA8960-4880-4E14-AC2C-40685722AD26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15A2D152-C8E7-4EB5-90EE-70D537468840}" type="sibTrans" cxnId="{A2CA8960-4880-4E14-AC2C-40685722AD26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11DA471D-ED09-486B-B978-0A18E593B252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область научных знаний, изучающих природу, структуру и свойства информации, а также методы и средства сбора, обработки, хранения, передачи, обмена, защиты и использования информации с целью удовлетворения информационных потребностей. </a:t>
          </a:r>
          <a:endParaRPr lang="ru-RU" sz="2400" dirty="0" smtClean="0">
            <a:latin typeface="Arial" pitchFamily="34" charset="0"/>
            <a:cs typeface="Arial" pitchFamily="34" charset="0"/>
          </a:endParaRPr>
        </a:p>
      </dgm:t>
    </dgm:pt>
    <dgm:pt modelId="{8BC039A8-B24F-46E9-A4BF-AC62480CC4CB}" type="parTrans" cxnId="{697FB7F8-1748-4764-91DE-B5A9FE8D6AC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BE398BFA-7D9F-4938-B86D-472BF51AA0DC}" type="sibTrans" cxnId="{697FB7F8-1748-4764-91DE-B5A9FE8D6AC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D74D08-0232-43A4-9DB3-9EEBE5CA614B}" type="pres">
      <dgm:prSet presAssocID="{935BA129-DECB-4117-9994-605CE25824C6}" presName="Name0" presStyleCnt="0">
        <dgm:presLayoutVars>
          <dgm:dir/>
          <dgm:animLvl val="lvl"/>
          <dgm:resizeHandles val="exact"/>
        </dgm:presLayoutVars>
      </dgm:prSet>
      <dgm:spPr/>
    </dgm:pt>
    <dgm:pt modelId="{2DD7BB9A-F656-49B8-B1FB-61477F58B681}" type="pres">
      <dgm:prSet presAssocID="{7DBECBB4-3280-4E79-8719-B1831A32F207}" presName="linNode" presStyleCnt="0"/>
      <dgm:spPr/>
    </dgm:pt>
    <dgm:pt modelId="{B759BE54-2731-4A65-84F8-F00689E95EA0}" type="pres">
      <dgm:prSet presAssocID="{7DBECBB4-3280-4E79-8719-B1831A32F20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5EF29-9559-49C2-8035-FD044A5EB7B1}" type="pres">
      <dgm:prSet presAssocID="{7DBECBB4-3280-4E79-8719-B1831A32F20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A8960-4880-4E14-AC2C-40685722AD26}" srcId="{935BA129-DECB-4117-9994-605CE25824C6}" destId="{7DBECBB4-3280-4E79-8719-B1831A32F207}" srcOrd="0" destOrd="0" parTransId="{7F549212-CF44-4F0E-9FF8-4E948BF56C6E}" sibTransId="{15A2D152-C8E7-4EB5-90EE-70D537468840}"/>
    <dgm:cxn modelId="{697FB7F8-1748-4764-91DE-B5A9FE8D6AC9}" srcId="{7DBECBB4-3280-4E79-8719-B1831A32F207}" destId="{11DA471D-ED09-486B-B978-0A18E593B252}" srcOrd="0" destOrd="0" parTransId="{8BC039A8-B24F-46E9-A4BF-AC62480CC4CB}" sibTransId="{BE398BFA-7D9F-4938-B86D-472BF51AA0DC}"/>
    <dgm:cxn modelId="{A9665D09-6516-4D72-A4FF-89B04CE05F7B}" type="presOf" srcId="{935BA129-DECB-4117-9994-605CE25824C6}" destId="{C7D74D08-0232-43A4-9DB3-9EEBE5CA614B}" srcOrd="0" destOrd="0" presId="urn:microsoft.com/office/officeart/2005/8/layout/vList5"/>
    <dgm:cxn modelId="{151EECA8-77EC-4511-9D22-AAC50B925F26}" type="presOf" srcId="{11DA471D-ED09-486B-B978-0A18E593B252}" destId="{7265EF29-9559-49C2-8035-FD044A5EB7B1}" srcOrd="0" destOrd="0" presId="urn:microsoft.com/office/officeart/2005/8/layout/vList5"/>
    <dgm:cxn modelId="{443A546A-561C-42BC-876A-AD348E26B099}" type="presOf" srcId="{7DBECBB4-3280-4E79-8719-B1831A32F207}" destId="{B759BE54-2731-4A65-84F8-F00689E95EA0}" srcOrd="0" destOrd="0" presId="urn:microsoft.com/office/officeart/2005/8/layout/vList5"/>
    <dgm:cxn modelId="{E72CE36A-C9A5-4C05-85A4-64C2ECEDF49C}" type="presParOf" srcId="{C7D74D08-0232-43A4-9DB3-9EEBE5CA614B}" destId="{2DD7BB9A-F656-49B8-B1FB-61477F58B681}" srcOrd="0" destOrd="0" presId="urn:microsoft.com/office/officeart/2005/8/layout/vList5"/>
    <dgm:cxn modelId="{14F6E40F-F34D-47ED-A86C-C540C44817FF}" type="presParOf" srcId="{2DD7BB9A-F656-49B8-B1FB-61477F58B681}" destId="{B759BE54-2731-4A65-84F8-F00689E95EA0}" srcOrd="0" destOrd="0" presId="urn:microsoft.com/office/officeart/2005/8/layout/vList5"/>
    <dgm:cxn modelId="{3828FFCD-797A-4359-A18B-87ED56C31CD0}" type="presParOf" srcId="{2DD7BB9A-F656-49B8-B1FB-61477F58B681}" destId="{7265EF29-9559-49C2-8035-FD044A5EB7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9A7B91-7FDB-406D-AFF8-1633C2D0E714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448F791-DBC6-4B61-9A43-B22E63A30B78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Как </a:t>
          </a:r>
          <a:r>
            <a:rPr lang="ru-RU" b="1" i="1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комплексная наука</a:t>
          </a:r>
          <a:r>
            <a:rPr lang="ru-RU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информатика -</a:t>
          </a:r>
          <a:endParaRPr lang="ru-RU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D1446AC-9579-4C2D-9437-A75D97780829}" type="parTrans" cxnId="{E4E8DC7B-9742-4807-B057-00DE0249069E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BFFC6D9-A5D1-44A4-9736-4CF9D25B7B7D}" type="sibTrans" cxnId="{E4E8DC7B-9742-4807-B057-00DE0249069E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A2AB7D6-9867-4FF6-A3A4-888198A56D0C}">
      <dgm:prSet phldrT="[Текст]"/>
      <dgm:spPr/>
      <dgm:t>
        <a:bodyPr/>
        <a:lstStyle/>
        <a:p>
          <a:r>
            <a:rPr lang="ru-RU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объединяет знания в области математических, естественных и технических наук, лингвистики, философии, социологии, экономики и управления.</a:t>
          </a:r>
          <a:endParaRPr lang="ru-RU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263B4EE-1963-4FA8-9582-6580CDFC3E21}" type="parTrans" cxnId="{F162ABB0-C3A2-444C-981D-D1B5276EC3CE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9F252E2-7F6E-4E3E-85DE-49112A6680EA}" type="sibTrans" cxnId="{F162ABB0-C3A2-444C-981D-D1B5276EC3CE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182176D-B960-48D8-9ABB-A2A5586DEA6C}">
      <dgm:prSet phldrT="[Текст]"/>
      <dgm:spPr/>
      <dgm:t>
        <a:bodyPr/>
        <a:lstStyle/>
        <a:p>
          <a:r>
            <a:rPr lang="ru-RU" b="1" i="1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Как учебная дисциплина </a:t>
          </a:r>
          <a:r>
            <a:rPr lang="ru-RU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информатика - </a:t>
          </a:r>
          <a:endParaRPr lang="ru-RU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88C1FB1-4593-41D0-A518-61E17F706FEB}" type="parTrans" cxnId="{F43A8312-FAA0-4C72-ABB5-D088F9F39D19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65FC66C-D88F-4E37-893D-229D0425CD32}" type="sibTrans" cxnId="{F43A8312-FAA0-4C72-ABB5-D088F9F39D19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96D6669-2DD8-4B14-A947-14F8A1953005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В образовательной деятельности – обязательный предмет</a:t>
          </a:r>
          <a:endParaRPr lang="ru-RU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988B897-BE29-4BC4-ADCD-C2AA838B6832}" type="parTrans" cxnId="{9E70222F-B220-429D-9E5F-68F3FB3DE92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E22B24C-DEDC-47DB-AC8D-70141447392D}" type="sibTrans" cxnId="{9E70222F-B220-429D-9E5F-68F3FB3DE92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ECABAE2-221A-49AF-9EF5-8F1C947BB831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Как </a:t>
          </a:r>
          <a:r>
            <a:rPr lang="ru-RU" b="1" i="1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область практической деятельности </a:t>
          </a:r>
          <a:r>
            <a:rPr lang="ru-RU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информатика - </a:t>
          </a:r>
          <a:endParaRPr lang="ru-RU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C3EDFCA-F7D6-4032-A152-12056F94A062}" type="parTrans" cxnId="{8394107C-2F45-4F1A-BADB-16CC9DC230AA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4C578B4-9CE8-40F5-8B6A-FD080FC11508}" type="sibTrans" cxnId="{8394107C-2F45-4F1A-BADB-16CC9DC230AA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EDBAEEC-1AD2-4E32-AF12-949A2C97F40B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Особенно это проявляется в сфере государственного управления  услуг, наиболее развитых областях реального сектора экономики, медицине и др.</a:t>
          </a:r>
          <a:endParaRPr lang="ru-RU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3DFC816-2CFA-4474-8F5D-372D13C23DA2}" type="parTrans" cxnId="{FF904CE9-B529-4497-9A3A-F5FAD5C86E66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282696E-CCAE-4344-A4BD-B0088AD9A703}" type="sibTrans" cxnId="{FF904CE9-B529-4497-9A3A-F5FAD5C86E66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D672422-B328-4297-A214-1ABA704E537E}" type="pres">
      <dgm:prSet presAssocID="{4F9A7B91-7FDB-406D-AFF8-1633C2D0E7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283E2-1EE7-490C-9533-8D8ADB4CB6FE}" type="pres">
      <dgm:prSet presAssocID="{EECABAE2-221A-49AF-9EF5-8F1C947BB831}" presName="boxAndChildren" presStyleCnt="0"/>
      <dgm:spPr/>
    </dgm:pt>
    <dgm:pt modelId="{99832E7E-A806-40D3-9B6B-D286D39D2ABC}" type="pres">
      <dgm:prSet presAssocID="{EECABAE2-221A-49AF-9EF5-8F1C947BB831}" presName="parentTextBox" presStyleLbl="node1" presStyleIdx="0" presStyleCnt="3"/>
      <dgm:spPr/>
      <dgm:t>
        <a:bodyPr/>
        <a:lstStyle/>
        <a:p>
          <a:endParaRPr lang="ru-RU"/>
        </a:p>
      </dgm:t>
    </dgm:pt>
    <dgm:pt modelId="{827AC4F3-72B4-4694-B7B0-3873CF61700B}" type="pres">
      <dgm:prSet presAssocID="{EECABAE2-221A-49AF-9EF5-8F1C947BB831}" presName="entireBox" presStyleLbl="node1" presStyleIdx="0" presStyleCnt="3"/>
      <dgm:spPr/>
      <dgm:t>
        <a:bodyPr/>
        <a:lstStyle/>
        <a:p>
          <a:endParaRPr lang="ru-RU"/>
        </a:p>
      </dgm:t>
    </dgm:pt>
    <dgm:pt modelId="{DFE5054E-F4B1-4E64-8C7D-7A5A2C2E7451}" type="pres">
      <dgm:prSet presAssocID="{EECABAE2-221A-49AF-9EF5-8F1C947BB831}" presName="descendantBox" presStyleCnt="0"/>
      <dgm:spPr/>
    </dgm:pt>
    <dgm:pt modelId="{97928260-AF9B-4DA2-8A72-A57F49973940}" type="pres">
      <dgm:prSet presAssocID="{3EDBAEEC-1AD2-4E32-AF12-949A2C97F40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34FFA-0028-4921-89D0-2BE5BEFE744E}" type="pres">
      <dgm:prSet presAssocID="{B65FC66C-D88F-4E37-893D-229D0425CD32}" presName="sp" presStyleCnt="0"/>
      <dgm:spPr/>
    </dgm:pt>
    <dgm:pt modelId="{813BE082-2005-4234-938C-2BD56E7BB740}" type="pres">
      <dgm:prSet presAssocID="{3182176D-B960-48D8-9ABB-A2A5586DEA6C}" presName="arrowAndChildren" presStyleCnt="0"/>
      <dgm:spPr/>
    </dgm:pt>
    <dgm:pt modelId="{E59A02DF-5C15-4CDB-980A-8CBEEE0038AE}" type="pres">
      <dgm:prSet presAssocID="{3182176D-B960-48D8-9ABB-A2A5586DEA6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193FC85-F353-4103-9133-03F93D623243}" type="pres">
      <dgm:prSet presAssocID="{3182176D-B960-48D8-9ABB-A2A5586DEA6C}" presName="arrow" presStyleLbl="node1" presStyleIdx="1" presStyleCnt="3"/>
      <dgm:spPr/>
      <dgm:t>
        <a:bodyPr/>
        <a:lstStyle/>
        <a:p>
          <a:endParaRPr lang="ru-RU"/>
        </a:p>
      </dgm:t>
    </dgm:pt>
    <dgm:pt modelId="{DCEC5BA5-C7BA-4479-B030-5C12336BD66C}" type="pres">
      <dgm:prSet presAssocID="{3182176D-B960-48D8-9ABB-A2A5586DEA6C}" presName="descendantArrow" presStyleCnt="0"/>
      <dgm:spPr/>
    </dgm:pt>
    <dgm:pt modelId="{C235C42F-2429-4A66-ABD7-3882FC93A4D8}" type="pres">
      <dgm:prSet presAssocID="{396D6669-2DD8-4B14-A947-14F8A1953005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59A3E-F424-45BE-9D07-9B4E01B010CD}" type="pres">
      <dgm:prSet presAssocID="{8BFFC6D9-A5D1-44A4-9736-4CF9D25B7B7D}" presName="sp" presStyleCnt="0"/>
      <dgm:spPr/>
    </dgm:pt>
    <dgm:pt modelId="{80D395AD-47B8-4492-9B17-B2DCB2952545}" type="pres">
      <dgm:prSet presAssocID="{F448F791-DBC6-4B61-9A43-B22E63A30B78}" presName="arrowAndChildren" presStyleCnt="0"/>
      <dgm:spPr/>
    </dgm:pt>
    <dgm:pt modelId="{541E1862-C8A5-4052-92EE-5C0468059B87}" type="pres">
      <dgm:prSet presAssocID="{F448F791-DBC6-4B61-9A43-B22E63A30B7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F3F9F96-0B07-441C-A61A-154CC97EEE44}" type="pres">
      <dgm:prSet presAssocID="{F448F791-DBC6-4B61-9A43-B22E63A30B78}" presName="arrow" presStyleLbl="node1" presStyleIdx="2" presStyleCnt="3"/>
      <dgm:spPr/>
      <dgm:t>
        <a:bodyPr/>
        <a:lstStyle/>
        <a:p>
          <a:endParaRPr lang="ru-RU"/>
        </a:p>
      </dgm:t>
    </dgm:pt>
    <dgm:pt modelId="{484E0410-77FC-4DB8-889E-CBB638B4E563}" type="pres">
      <dgm:prSet presAssocID="{F448F791-DBC6-4B61-9A43-B22E63A30B78}" presName="descendantArrow" presStyleCnt="0"/>
      <dgm:spPr/>
    </dgm:pt>
    <dgm:pt modelId="{D7E9747C-23B6-4BFB-9BF0-17F680CA89CD}" type="pres">
      <dgm:prSet presAssocID="{0A2AB7D6-9867-4FF6-A3A4-888198A56D0C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0222F-B220-429D-9E5F-68F3FB3DE925}" srcId="{3182176D-B960-48D8-9ABB-A2A5586DEA6C}" destId="{396D6669-2DD8-4B14-A947-14F8A1953005}" srcOrd="0" destOrd="0" parTransId="{D988B897-BE29-4BC4-ADCD-C2AA838B6832}" sibTransId="{AE22B24C-DEDC-47DB-AC8D-70141447392D}"/>
    <dgm:cxn modelId="{8B4AB5F3-E764-440A-B3D8-19AD9187E745}" type="presOf" srcId="{3182176D-B960-48D8-9ABB-A2A5586DEA6C}" destId="{C193FC85-F353-4103-9133-03F93D623243}" srcOrd="1" destOrd="0" presId="urn:microsoft.com/office/officeart/2005/8/layout/process4"/>
    <dgm:cxn modelId="{FF904CE9-B529-4497-9A3A-F5FAD5C86E66}" srcId="{EECABAE2-221A-49AF-9EF5-8F1C947BB831}" destId="{3EDBAEEC-1AD2-4E32-AF12-949A2C97F40B}" srcOrd="0" destOrd="0" parTransId="{03DFC816-2CFA-4474-8F5D-372D13C23DA2}" sibTransId="{E282696E-CCAE-4344-A4BD-B0088AD9A703}"/>
    <dgm:cxn modelId="{75FE1C00-0128-4FB7-8A72-5164D02C0A0C}" type="presOf" srcId="{EECABAE2-221A-49AF-9EF5-8F1C947BB831}" destId="{99832E7E-A806-40D3-9B6B-D286D39D2ABC}" srcOrd="0" destOrd="0" presId="urn:microsoft.com/office/officeart/2005/8/layout/process4"/>
    <dgm:cxn modelId="{F162ABB0-C3A2-444C-981D-D1B5276EC3CE}" srcId="{F448F791-DBC6-4B61-9A43-B22E63A30B78}" destId="{0A2AB7D6-9867-4FF6-A3A4-888198A56D0C}" srcOrd="0" destOrd="0" parTransId="{3263B4EE-1963-4FA8-9582-6580CDFC3E21}" sibTransId="{F9F252E2-7F6E-4E3E-85DE-49112A6680EA}"/>
    <dgm:cxn modelId="{B34FE091-A5C2-4046-B800-9033BBFB3069}" type="presOf" srcId="{4F9A7B91-7FDB-406D-AFF8-1633C2D0E714}" destId="{2D672422-B328-4297-A214-1ABA704E537E}" srcOrd="0" destOrd="0" presId="urn:microsoft.com/office/officeart/2005/8/layout/process4"/>
    <dgm:cxn modelId="{E4E8DC7B-9742-4807-B057-00DE0249069E}" srcId="{4F9A7B91-7FDB-406D-AFF8-1633C2D0E714}" destId="{F448F791-DBC6-4B61-9A43-B22E63A30B78}" srcOrd="0" destOrd="0" parTransId="{5D1446AC-9579-4C2D-9437-A75D97780829}" sibTransId="{8BFFC6D9-A5D1-44A4-9736-4CF9D25B7B7D}"/>
    <dgm:cxn modelId="{3721A376-4B49-4440-8F6F-97559B7B8E75}" type="presOf" srcId="{3182176D-B960-48D8-9ABB-A2A5586DEA6C}" destId="{E59A02DF-5C15-4CDB-980A-8CBEEE0038AE}" srcOrd="0" destOrd="0" presId="urn:microsoft.com/office/officeart/2005/8/layout/process4"/>
    <dgm:cxn modelId="{537A319E-E6F9-443F-A582-2AE96DA35401}" type="presOf" srcId="{3EDBAEEC-1AD2-4E32-AF12-949A2C97F40B}" destId="{97928260-AF9B-4DA2-8A72-A57F49973940}" srcOrd="0" destOrd="0" presId="urn:microsoft.com/office/officeart/2005/8/layout/process4"/>
    <dgm:cxn modelId="{7545513E-AC3B-4C33-A6D0-B9F7FED1639E}" type="presOf" srcId="{396D6669-2DD8-4B14-A947-14F8A1953005}" destId="{C235C42F-2429-4A66-ABD7-3882FC93A4D8}" srcOrd="0" destOrd="0" presId="urn:microsoft.com/office/officeart/2005/8/layout/process4"/>
    <dgm:cxn modelId="{F43A8312-FAA0-4C72-ABB5-D088F9F39D19}" srcId="{4F9A7B91-7FDB-406D-AFF8-1633C2D0E714}" destId="{3182176D-B960-48D8-9ABB-A2A5586DEA6C}" srcOrd="1" destOrd="0" parTransId="{688C1FB1-4593-41D0-A518-61E17F706FEB}" sibTransId="{B65FC66C-D88F-4E37-893D-229D0425CD32}"/>
    <dgm:cxn modelId="{62BFE9AB-D622-4254-9F78-D55C75D5B159}" type="presOf" srcId="{F448F791-DBC6-4B61-9A43-B22E63A30B78}" destId="{6F3F9F96-0B07-441C-A61A-154CC97EEE44}" srcOrd="1" destOrd="0" presId="urn:microsoft.com/office/officeart/2005/8/layout/process4"/>
    <dgm:cxn modelId="{83C3B512-A78B-4AB5-A60A-8626E1CBDA89}" type="presOf" srcId="{EECABAE2-221A-49AF-9EF5-8F1C947BB831}" destId="{827AC4F3-72B4-4694-B7B0-3873CF61700B}" srcOrd="1" destOrd="0" presId="urn:microsoft.com/office/officeart/2005/8/layout/process4"/>
    <dgm:cxn modelId="{6FECE0D1-5902-4712-AB59-7C50CC46A1AD}" type="presOf" srcId="{F448F791-DBC6-4B61-9A43-B22E63A30B78}" destId="{541E1862-C8A5-4052-92EE-5C0468059B87}" srcOrd="0" destOrd="0" presId="urn:microsoft.com/office/officeart/2005/8/layout/process4"/>
    <dgm:cxn modelId="{D4EEED48-C70C-4E6E-8A8C-151CAFEC4F3E}" type="presOf" srcId="{0A2AB7D6-9867-4FF6-A3A4-888198A56D0C}" destId="{D7E9747C-23B6-4BFB-9BF0-17F680CA89CD}" srcOrd="0" destOrd="0" presId="urn:microsoft.com/office/officeart/2005/8/layout/process4"/>
    <dgm:cxn modelId="{8394107C-2F45-4F1A-BADB-16CC9DC230AA}" srcId="{4F9A7B91-7FDB-406D-AFF8-1633C2D0E714}" destId="{EECABAE2-221A-49AF-9EF5-8F1C947BB831}" srcOrd="2" destOrd="0" parTransId="{9C3EDFCA-F7D6-4032-A152-12056F94A062}" sibTransId="{44C578B4-9CE8-40F5-8B6A-FD080FC11508}"/>
    <dgm:cxn modelId="{403B437A-B576-439E-927D-225FBCA21DAE}" type="presParOf" srcId="{2D672422-B328-4297-A214-1ABA704E537E}" destId="{FD5283E2-1EE7-490C-9533-8D8ADB4CB6FE}" srcOrd="0" destOrd="0" presId="urn:microsoft.com/office/officeart/2005/8/layout/process4"/>
    <dgm:cxn modelId="{C89035B6-0B55-4221-948F-E77CE09AE148}" type="presParOf" srcId="{FD5283E2-1EE7-490C-9533-8D8ADB4CB6FE}" destId="{99832E7E-A806-40D3-9B6B-D286D39D2ABC}" srcOrd="0" destOrd="0" presId="urn:microsoft.com/office/officeart/2005/8/layout/process4"/>
    <dgm:cxn modelId="{22747061-997C-4CF1-8FEB-420422319A3B}" type="presParOf" srcId="{FD5283E2-1EE7-490C-9533-8D8ADB4CB6FE}" destId="{827AC4F3-72B4-4694-B7B0-3873CF61700B}" srcOrd="1" destOrd="0" presId="urn:microsoft.com/office/officeart/2005/8/layout/process4"/>
    <dgm:cxn modelId="{2D526741-6C1B-48D4-B755-44E712734AA7}" type="presParOf" srcId="{FD5283E2-1EE7-490C-9533-8D8ADB4CB6FE}" destId="{DFE5054E-F4B1-4E64-8C7D-7A5A2C2E7451}" srcOrd="2" destOrd="0" presId="urn:microsoft.com/office/officeart/2005/8/layout/process4"/>
    <dgm:cxn modelId="{F31A5B65-6AB0-498F-AA41-F5D9FAE7AF81}" type="presParOf" srcId="{DFE5054E-F4B1-4E64-8C7D-7A5A2C2E7451}" destId="{97928260-AF9B-4DA2-8A72-A57F49973940}" srcOrd="0" destOrd="0" presId="urn:microsoft.com/office/officeart/2005/8/layout/process4"/>
    <dgm:cxn modelId="{DE7357E4-E06C-4FAE-8CF1-974ABB9DCC41}" type="presParOf" srcId="{2D672422-B328-4297-A214-1ABA704E537E}" destId="{89E34FFA-0028-4921-89D0-2BE5BEFE744E}" srcOrd="1" destOrd="0" presId="urn:microsoft.com/office/officeart/2005/8/layout/process4"/>
    <dgm:cxn modelId="{542F9940-322B-4E52-9D74-6E35A7EDF0E5}" type="presParOf" srcId="{2D672422-B328-4297-A214-1ABA704E537E}" destId="{813BE082-2005-4234-938C-2BD56E7BB740}" srcOrd="2" destOrd="0" presId="urn:microsoft.com/office/officeart/2005/8/layout/process4"/>
    <dgm:cxn modelId="{074AFB11-6C5D-4D22-B25F-4851D1535C74}" type="presParOf" srcId="{813BE082-2005-4234-938C-2BD56E7BB740}" destId="{E59A02DF-5C15-4CDB-980A-8CBEEE0038AE}" srcOrd="0" destOrd="0" presId="urn:microsoft.com/office/officeart/2005/8/layout/process4"/>
    <dgm:cxn modelId="{8C2AED1B-F677-42C1-810E-02A5671325BD}" type="presParOf" srcId="{813BE082-2005-4234-938C-2BD56E7BB740}" destId="{C193FC85-F353-4103-9133-03F93D623243}" srcOrd="1" destOrd="0" presId="urn:microsoft.com/office/officeart/2005/8/layout/process4"/>
    <dgm:cxn modelId="{3638E884-34B8-4DE4-94D9-8999B954A01A}" type="presParOf" srcId="{813BE082-2005-4234-938C-2BD56E7BB740}" destId="{DCEC5BA5-C7BA-4479-B030-5C12336BD66C}" srcOrd="2" destOrd="0" presId="urn:microsoft.com/office/officeart/2005/8/layout/process4"/>
    <dgm:cxn modelId="{D36C0117-5AA6-476D-A780-19608B9DC39D}" type="presParOf" srcId="{DCEC5BA5-C7BA-4479-B030-5C12336BD66C}" destId="{C235C42F-2429-4A66-ABD7-3882FC93A4D8}" srcOrd="0" destOrd="0" presId="urn:microsoft.com/office/officeart/2005/8/layout/process4"/>
    <dgm:cxn modelId="{E12EAB21-D9CE-4557-88EF-B7BE6DCE180E}" type="presParOf" srcId="{2D672422-B328-4297-A214-1ABA704E537E}" destId="{E9159A3E-F424-45BE-9D07-9B4E01B010CD}" srcOrd="3" destOrd="0" presId="urn:microsoft.com/office/officeart/2005/8/layout/process4"/>
    <dgm:cxn modelId="{0C2E103F-0B63-48C6-B75B-5064BF02A05B}" type="presParOf" srcId="{2D672422-B328-4297-A214-1ABA704E537E}" destId="{80D395AD-47B8-4492-9B17-B2DCB2952545}" srcOrd="4" destOrd="0" presId="urn:microsoft.com/office/officeart/2005/8/layout/process4"/>
    <dgm:cxn modelId="{29934A63-CF42-488C-AD97-8752E4A88E7C}" type="presParOf" srcId="{80D395AD-47B8-4492-9B17-B2DCB2952545}" destId="{541E1862-C8A5-4052-92EE-5C0468059B87}" srcOrd="0" destOrd="0" presId="urn:microsoft.com/office/officeart/2005/8/layout/process4"/>
    <dgm:cxn modelId="{18386FDA-B138-42D9-ACEE-66620EA7234C}" type="presParOf" srcId="{80D395AD-47B8-4492-9B17-B2DCB2952545}" destId="{6F3F9F96-0B07-441C-A61A-154CC97EEE44}" srcOrd="1" destOrd="0" presId="urn:microsoft.com/office/officeart/2005/8/layout/process4"/>
    <dgm:cxn modelId="{541390F8-DDD8-499E-8D96-2CEACCB8149B}" type="presParOf" srcId="{80D395AD-47B8-4492-9B17-B2DCB2952545}" destId="{484E0410-77FC-4DB8-889E-CBB638B4E563}" srcOrd="2" destOrd="0" presId="urn:microsoft.com/office/officeart/2005/8/layout/process4"/>
    <dgm:cxn modelId="{76F50B41-8984-418E-A229-90B4FA09C44A}" type="presParOf" srcId="{484E0410-77FC-4DB8-889E-CBB638B4E563}" destId="{D7E9747C-23B6-4BFB-9BF0-17F680CA89C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CC0782-C0A0-4DCB-B498-38975613A6F0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#2" csCatId="colorful" phldr="1"/>
      <dgm:spPr/>
    </dgm:pt>
    <dgm:pt modelId="{3ED21AB4-D372-406A-AE59-845FA2587B5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знания о </a:t>
          </a:r>
          <a:r>
            <a:rPr lang="ru-RU" sz="2000" b="1" i="1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природе информации, ее свойствах и структуре. </a:t>
          </a:r>
          <a:endParaRPr lang="ru-RU" sz="20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036271A-BB28-484D-9E37-1900CC3013F6}" type="parTrans" cxnId="{9DBA45CB-0C4F-4CCE-A6B0-2856A809776C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F29F4301-3E46-4D69-BA2F-90D2929D0495}" type="sibTrans" cxnId="{9DBA45CB-0C4F-4CCE-A6B0-2856A809776C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46E9ADF4-8DE1-490B-BAA5-62841A02954D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b="1" i="1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знания о </a:t>
          </a:r>
          <a:r>
            <a:rPr lang="ru-RU" sz="2000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методах и средствах сбора, обработки, хранения, передачи, обмена, защиты, использования информации</a:t>
          </a:r>
          <a:endParaRPr lang="ru-RU" sz="20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E35AFE8-948D-474C-95A5-7D7C30B7B728}" type="parTrans" cxnId="{711E2936-E136-4041-B331-99EA2278E86D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A7C3E890-C662-4822-8C77-FEB22E3E175B}" type="sibTrans" cxnId="{711E2936-E136-4041-B331-99EA2278E86D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CDBE6307-46EE-4E15-9438-C1220466CE0F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Предмет информатики: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3151CDC4-1A09-49D5-B4D0-9DA674736EB7}" type="parTrans" cxnId="{AA132B12-80AE-46B6-A398-3DD14D5F8CAE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DDCF761A-A514-4F51-9DF6-4C8427BDB4EC}" type="sibTrans" cxnId="{AA132B12-80AE-46B6-A398-3DD14D5F8CAE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EC8A7C63-EE01-45D0-8981-5CEAE680E5E2}" type="pres">
      <dgm:prSet presAssocID="{A2CC0782-C0A0-4DCB-B498-38975613A6F0}" presName="Name0" presStyleCnt="0">
        <dgm:presLayoutVars>
          <dgm:dir/>
          <dgm:resizeHandles val="exact"/>
        </dgm:presLayoutVars>
      </dgm:prSet>
      <dgm:spPr/>
    </dgm:pt>
    <dgm:pt modelId="{9A751469-EDB5-478C-84D9-D23C873F4362}" type="pres">
      <dgm:prSet presAssocID="{A2CC0782-C0A0-4DCB-B498-38975613A6F0}" presName="vNodes" presStyleCnt="0"/>
      <dgm:spPr/>
    </dgm:pt>
    <dgm:pt modelId="{15582128-43C9-4C65-97CF-F2EFC68099E2}" type="pres">
      <dgm:prSet presAssocID="{3ED21AB4-D372-406A-AE59-845FA2587B5E}" presName="node" presStyleLbl="node1" presStyleIdx="0" presStyleCnt="3" custScaleX="164113" custScaleY="113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463AF-7A41-4E41-BA0D-CE62F7F8B886}" type="pres">
      <dgm:prSet presAssocID="{F29F4301-3E46-4D69-BA2F-90D2929D0495}" presName="spacerT" presStyleCnt="0"/>
      <dgm:spPr/>
    </dgm:pt>
    <dgm:pt modelId="{B9C2B1BC-2205-4380-9A62-07C60CBCC4BC}" type="pres">
      <dgm:prSet presAssocID="{F29F4301-3E46-4D69-BA2F-90D2929D0495}" presName="sibTrans" presStyleLbl="sibTrans2D1" presStyleIdx="0" presStyleCnt="2" custScaleX="162200" custScaleY="113506"/>
      <dgm:spPr/>
      <dgm:t>
        <a:bodyPr/>
        <a:lstStyle/>
        <a:p>
          <a:endParaRPr lang="ru-RU"/>
        </a:p>
      </dgm:t>
    </dgm:pt>
    <dgm:pt modelId="{B5459BB6-6AB6-468A-A611-BE882EE4416B}" type="pres">
      <dgm:prSet presAssocID="{F29F4301-3E46-4D69-BA2F-90D2929D0495}" presName="spacerB" presStyleCnt="0"/>
      <dgm:spPr/>
    </dgm:pt>
    <dgm:pt modelId="{2489B6F7-69C6-447A-BB7E-0F01207EC61D}" type="pres">
      <dgm:prSet presAssocID="{46E9ADF4-8DE1-490B-BAA5-62841A02954D}" presName="node" presStyleLbl="node1" presStyleIdx="1" presStyleCnt="3" custScaleX="210590" custScaleY="136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60AD3-8F60-4457-B1A4-2D6B102F37CC}" type="pres">
      <dgm:prSet presAssocID="{A2CC0782-C0A0-4DCB-B498-38975613A6F0}" presName="sibTransLast" presStyleLbl="sibTrans2D1" presStyleIdx="1" presStyleCnt="2" custScaleX="222497" custScaleY="135974" custLinFactNeighborX="-36707" custLinFactNeighborY="0"/>
      <dgm:spPr/>
      <dgm:t>
        <a:bodyPr/>
        <a:lstStyle/>
        <a:p>
          <a:endParaRPr lang="ru-RU"/>
        </a:p>
      </dgm:t>
    </dgm:pt>
    <dgm:pt modelId="{937DFF26-5794-438B-8709-8AE9CDD4E4DD}" type="pres">
      <dgm:prSet presAssocID="{A2CC0782-C0A0-4DCB-B498-38975613A6F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E31ABF8-2E7B-4ADD-8161-1758D0DCF103}" type="pres">
      <dgm:prSet presAssocID="{A2CC0782-C0A0-4DCB-B498-38975613A6F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E885A-3435-4729-BD78-A7F67A5D7ED1}" type="presOf" srcId="{3ED21AB4-D372-406A-AE59-845FA2587B5E}" destId="{15582128-43C9-4C65-97CF-F2EFC68099E2}" srcOrd="0" destOrd="0" presId="urn:microsoft.com/office/officeart/2005/8/layout/equation2"/>
    <dgm:cxn modelId="{711E2936-E136-4041-B331-99EA2278E86D}" srcId="{A2CC0782-C0A0-4DCB-B498-38975613A6F0}" destId="{46E9ADF4-8DE1-490B-BAA5-62841A02954D}" srcOrd="1" destOrd="0" parTransId="{6E35AFE8-948D-474C-95A5-7D7C30B7B728}" sibTransId="{A7C3E890-C662-4822-8C77-FEB22E3E175B}"/>
    <dgm:cxn modelId="{65789678-CA61-493E-9A0D-895359AF33D6}" type="presOf" srcId="{A7C3E890-C662-4822-8C77-FEB22E3E175B}" destId="{14C60AD3-8F60-4457-B1A4-2D6B102F37CC}" srcOrd="0" destOrd="0" presId="urn:microsoft.com/office/officeart/2005/8/layout/equation2"/>
    <dgm:cxn modelId="{125909F5-5ED0-45BE-B908-0C634C96D66A}" type="presOf" srcId="{A7C3E890-C662-4822-8C77-FEB22E3E175B}" destId="{937DFF26-5794-438B-8709-8AE9CDD4E4DD}" srcOrd="1" destOrd="0" presId="urn:microsoft.com/office/officeart/2005/8/layout/equation2"/>
    <dgm:cxn modelId="{B71A598B-D370-41D1-B71A-20A35D89E759}" type="presOf" srcId="{A2CC0782-C0A0-4DCB-B498-38975613A6F0}" destId="{EC8A7C63-EE01-45D0-8981-5CEAE680E5E2}" srcOrd="0" destOrd="0" presId="urn:microsoft.com/office/officeart/2005/8/layout/equation2"/>
    <dgm:cxn modelId="{A6CFA170-B542-4682-A6C9-71ABBEBA244F}" type="presOf" srcId="{46E9ADF4-8DE1-490B-BAA5-62841A02954D}" destId="{2489B6F7-69C6-447A-BB7E-0F01207EC61D}" srcOrd="0" destOrd="0" presId="urn:microsoft.com/office/officeart/2005/8/layout/equation2"/>
    <dgm:cxn modelId="{AA132B12-80AE-46B6-A398-3DD14D5F8CAE}" srcId="{A2CC0782-C0A0-4DCB-B498-38975613A6F0}" destId="{CDBE6307-46EE-4E15-9438-C1220466CE0F}" srcOrd="2" destOrd="0" parTransId="{3151CDC4-1A09-49D5-B4D0-9DA674736EB7}" sibTransId="{DDCF761A-A514-4F51-9DF6-4C8427BDB4EC}"/>
    <dgm:cxn modelId="{9DBA45CB-0C4F-4CCE-A6B0-2856A809776C}" srcId="{A2CC0782-C0A0-4DCB-B498-38975613A6F0}" destId="{3ED21AB4-D372-406A-AE59-845FA2587B5E}" srcOrd="0" destOrd="0" parTransId="{B036271A-BB28-484D-9E37-1900CC3013F6}" sibTransId="{F29F4301-3E46-4D69-BA2F-90D2929D0495}"/>
    <dgm:cxn modelId="{B456B2EA-EEEC-4EBB-B052-AA2520FACD2F}" type="presOf" srcId="{F29F4301-3E46-4D69-BA2F-90D2929D0495}" destId="{B9C2B1BC-2205-4380-9A62-07C60CBCC4BC}" srcOrd="0" destOrd="0" presId="urn:microsoft.com/office/officeart/2005/8/layout/equation2"/>
    <dgm:cxn modelId="{2B00E469-3B39-4703-A88A-62E46E17BA47}" type="presOf" srcId="{CDBE6307-46EE-4E15-9438-C1220466CE0F}" destId="{BE31ABF8-2E7B-4ADD-8161-1758D0DCF103}" srcOrd="0" destOrd="0" presId="urn:microsoft.com/office/officeart/2005/8/layout/equation2"/>
    <dgm:cxn modelId="{4783FF54-7687-4264-89D6-382D5FA67F7E}" type="presParOf" srcId="{EC8A7C63-EE01-45D0-8981-5CEAE680E5E2}" destId="{9A751469-EDB5-478C-84D9-D23C873F4362}" srcOrd="0" destOrd="0" presId="urn:microsoft.com/office/officeart/2005/8/layout/equation2"/>
    <dgm:cxn modelId="{30B0A53D-6A05-4033-98BA-4AB95C353216}" type="presParOf" srcId="{9A751469-EDB5-478C-84D9-D23C873F4362}" destId="{15582128-43C9-4C65-97CF-F2EFC68099E2}" srcOrd="0" destOrd="0" presId="urn:microsoft.com/office/officeart/2005/8/layout/equation2"/>
    <dgm:cxn modelId="{9ABC6068-AF21-42CE-A432-B44512F065B8}" type="presParOf" srcId="{9A751469-EDB5-478C-84D9-D23C873F4362}" destId="{BA3463AF-7A41-4E41-BA0D-CE62F7F8B886}" srcOrd="1" destOrd="0" presId="urn:microsoft.com/office/officeart/2005/8/layout/equation2"/>
    <dgm:cxn modelId="{B489D6AF-3578-40FC-996D-B42E333FDC8F}" type="presParOf" srcId="{9A751469-EDB5-478C-84D9-D23C873F4362}" destId="{B9C2B1BC-2205-4380-9A62-07C60CBCC4BC}" srcOrd="2" destOrd="0" presId="urn:microsoft.com/office/officeart/2005/8/layout/equation2"/>
    <dgm:cxn modelId="{2AC31F25-56AA-42AC-AADD-371EF55079AD}" type="presParOf" srcId="{9A751469-EDB5-478C-84D9-D23C873F4362}" destId="{B5459BB6-6AB6-468A-A611-BE882EE4416B}" srcOrd="3" destOrd="0" presId="urn:microsoft.com/office/officeart/2005/8/layout/equation2"/>
    <dgm:cxn modelId="{E1BAB333-D744-41C6-B041-F12C7B6DEAA5}" type="presParOf" srcId="{9A751469-EDB5-478C-84D9-D23C873F4362}" destId="{2489B6F7-69C6-447A-BB7E-0F01207EC61D}" srcOrd="4" destOrd="0" presId="urn:microsoft.com/office/officeart/2005/8/layout/equation2"/>
    <dgm:cxn modelId="{CA5876C1-8E87-4C1D-9164-D300B8752D99}" type="presParOf" srcId="{EC8A7C63-EE01-45D0-8981-5CEAE680E5E2}" destId="{14C60AD3-8F60-4457-B1A4-2D6B102F37CC}" srcOrd="1" destOrd="0" presId="urn:microsoft.com/office/officeart/2005/8/layout/equation2"/>
    <dgm:cxn modelId="{F10C7D57-E1FE-4758-8F73-24AFA046BE04}" type="presParOf" srcId="{14C60AD3-8F60-4457-B1A4-2D6B102F37CC}" destId="{937DFF26-5794-438B-8709-8AE9CDD4E4DD}" srcOrd="0" destOrd="0" presId="urn:microsoft.com/office/officeart/2005/8/layout/equation2"/>
    <dgm:cxn modelId="{4E8AFA6A-1C75-4356-8076-61085ED4E4C8}" type="presParOf" srcId="{EC8A7C63-EE01-45D0-8981-5CEAE680E5E2}" destId="{BE31ABF8-2E7B-4ADD-8161-1758D0DCF10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C0F8EF-E7C3-41E7-88B5-F139F115E977}" type="doc">
      <dgm:prSet loTypeId="urn:microsoft.com/office/officeart/2005/8/layout/process4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925E51F9-FBCF-4650-9D39-5D992E851890}">
      <dgm:prSet phldrT="[Текст]"/>
      <dgm:spPr/>
      <dgm:t>
        <a:bodyPr/>
        <a:lstStyle/>
        <a:p>
          <a:r>
            <a:rPr lang="ru-RU" b="1" i="1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Методы</a:t>
          </a:r>
          <a:r>
            <a:rPr lang="ru-RU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информационной деятельности </a:t>
          </a:r>
          <a:endParaRPr lang="ru-RU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02BDCB5-4F9B-4D5E-A211-FBF1BCA6D022}" type="parTrans" cxnId="{28C3D8DD-C449-4A0D-B345-F1DABF13B6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20FA5-5F00-4FF4-AEF6-DA0B7F668FE2}" type="sibTrans" cxnId="{28C3D8DD-C449-4A0D-B345-F1DABF13B6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EFE66A7-2080-49B8-A3ED-ECAA5207EE10}">
      <dgm:prSet phldrT="[Текст]"/>
      <dgm:spPr/>
      <dgm:t>
        <a:bodyPr/>
        <a:lstStyle/>
        <a:p>
          <a:r>
            <a:rPr lang="ru-RU" b="0" i="0" u="none" dirty="0" smtClean="0">
              <a:latin typeface="Arial" pitchFamily="34" charset="0"/>
              <a:cs typeface="Arial" pitchFamily="34" charset="0"/>
            </a:rPr>
            <a:t>теория информации, теория алгоритмов, теория обработки сигналов и изображений, теория формальных языков и программирования, теория искусственного интеллекта и т.д.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120D4C3-57AC-4D60-9F78-C3D5C6FBAD26}" type="parTrans" cxnId="{07B85A74-52A4-4778-B9BC-2D4AF8A1FDB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7491BD-7FC3-466B-872E-ADBB65557A1F}" type="sibTrans" cxnId="{07B85A74-52A4-4778-B9BC-2D4AF8A1FDB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F17C8C8-28D9-4F43-B8D7-B19FA0E1A5CC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i="1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Средства</a:t>
          </a:r>
          <a:r>
            <a:rPr lang="ru-RU" b="1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информационной деятельности </a:t>
          </a:r>
          <a:endParaRPr lang="ru-RU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03B993D-48CD-4715-8754-11B7E8FF8EB5}" type="parTrans" cxnId="{726AC035-D7CA-44A0-B444-67A7F5AC810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23E492D-6A1D-491C-AACE-3760D4F1D3A0}" type="sibTrans" cxnId="{726AC035-D7CA-44A0-B444-67A7F5AC810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47DAC24-379A-496C-B5F0-E450DB245C32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СВТ, система связи и передачи данных,  ИКТ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BEB89894-47FB-4C1D-850A-D417B63CF15E}" type="parTrans" cxnId="{C3EA35D4-4C34-4554-B3D5-E5DDAF5029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E55CE72-1914-48CC-BC43-E9E493ACDFBA}" type="sibTrans" cxnId="{C3EA35D4-4C34-4554-B3D5-E5DDAF5029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A97260-3E61-4856-B6FF-6ED33C338FD6}" type="pres">
      <dgm:prSet presAssocID="{AFC0F8EF-E7C3-41E7-88B5-F139F115E9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9F4B00-806C-4D93-AD25-009F0C35AEBE}" type="pres">
      <dgm:prSet presAssocID="{5F17C8C8-28D9-4F43-B8D7-B19FA0E1A5CC}" presName="boxAndChildren" presStyleCnt="0"/>
      <dgm:spPr/>
    </dgm:pt>
    <dgm:pt modelId="{658D2665-3F76-40CF-A351-0A24801C017F}" type="pres">
      <dgm:prSet presAssocID="{5F17C8C8-28D9-4F43-B8D7-B19FA0E1A5CC}" presName="parentTextBox" presStyleLbl="node1" presStyleIdx="0" presStyleCnt="2"/>
      <dgm:spPr/>
      <dgm:t>
        <a:bodyPr/>
        <a:lstStyle/>
        <a:p>
          <a:endParaRPr lang="ru-RU"/>
        </a:p>
      </dgm:t>
    </dgm:pt>
    <dgm:pt modelId="{E93179CD-11A1-45F3-81FB-D89C63D0BF18}" type="pres">
      <dgm:prSet presAssocID="{5F17C8C8-28D9-4F43-B8D7-B19FA0E1A5CC}" presName="entireBox" presStyleLbl="node1" presStyleIdx="0" presStyleCnt="2"/>
      <dgm:spPr/>
      <dgm:t>
        <a:bodyPr/>
        <a:lstStyle/>
        <a:p>
          <a:endParaRPr lang="ru-RU"/>
        </a:p>
      </dgm:t>
    </dgm:pt>
    <dgm:pt modelId="{BAF022DC-F6C7-4469-B868-E4DA5EB81BE4}" type="pres">
      <dgm:prSet presAssocID="{5F17C8C8-28D9-4F43-B8D7-B19FA0E1A5CC}" presName="descendantBox" presStyleCnt="0"/>
      <dgm:spPr/>
    </dgm:pt>
    <dgm:pt modelId="{EAF13603-8F14-4993-8A25-119F76B31D61}" type="pres">
      <dgm:prSet presAssocID="{C47DAC24-379A-496C-B5F0-E450DB245C32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3C161-B1F3-4174-A78C-E578FD0A5A68}" type="pres">
      <dgm:prSet presAssocID="{7DC20FA5-5F00-4FF4-AEF6-DA0B7F668FE2}" presName="sp" presStyleCnt="0"/>
      <dgm:spPr/>
    </dgm:pt>
    <dgm:pt modelId="{C3A0506B-D96D-4906-B48B-A3D253C34411}" type="pres">
      <dgm:prSet presAssocID="{925E51F9-FBCF-4650-9D39-5D992E851890}" presName="arrowAndChildren" presStyleCnt="0"/>
      <dgm:spPr/>
    </dgm:pt>
    <dgm:pt modelId="{8146EFC9-7D18-4BDC-AA85-1CA7485EACDB}" type="pres">
      <dgm:prSet presAssocID="{925E51F9-FBCF-4650-9D39-5D992E851890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67D354B6-E546-420D-83A1-1A1284C2475D}" type="pres">
      <dgm:prSet presAssocID="{925E51F9-FBCF-4650-9D39-5D992E851890}" presName="arrow" presStyleLbl="node1" presStyleIdx="1" presStyleCnt="2"/>
      <dgm:spPr/>
      <dgm:t>
        <a:bodyPr/>
        <a:lstStyle/>
        <a:p>
          <a:endParaRPr lang="ru-RU"/>
        </a:p>
      </dgm:t>
    </dgm:pt>
    <dgm:pt modelId="{1F2E4F2D-1F83-4F66-A518-F6C5ECE4F948}" type="pres">
      <dgm:prSet presAssocID="{925E51F9-FBCF-4650-9D39-5D992E851890}" presName="descendantArrow" presStyleCnt="0"/>
      <dgm:spPr/>
    </dgm:pt>
    <dgm:pt modelId="{B83FC6D8-150A-4604-9A11-CFDBA4AD2ABC}" type="pres">
      <dgm:prSet presAssocID="{6EFE66A7-2080-49B8-A3ED-ECAA5207EE10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2B614-347B-4055-ACEA-58FEBF27D333}" type="presOf" srcId="{925E51F9-FBCF-4650-9D39-5D992E851890}" destId="{67D354B6-E546-420D-83A1-1A1284C2475D}" srcOrd="1" destOrd="0" presId="urn:microsoft.com/office/officeart/2005/8/layout/process4"/>
    <dgm:cxn modelId="{F517C825-56C8-431C-B17C-95C54AA14A11}" type="presOf" srcId="{5F17C8C8-28D9-4F43-B8D7-B19FA0E1A5CC}" destId="{E93179CD-11A1-45F3-81FB-D89C63D0BF18}" srcOrd="1" destOrd="0" presId="urn:microsoft.com/office/officeart/2005/8/layout/process4"/>
    <dgm:cxn modelId="{07B85A74-52A4-4778-B9BC-2D4AF8A1FDB6}" srcId="{925E51F9-FBCF-4650-9D39-5D992E851890}" destId="{6EFE66A7-2080-49B8-A3ED-ECAA5207EE10}" srcOrd="0" destOrd="0" parTransId="{D120D4C3-57AC-4D60-9F78-C3D5C6FBAD26}" sibTransId="{A77491BD-7FC3-466B-872E-ADBB65557A1F}"/>
    <dgm:cxn modelId="{056E93A9-960E-4A12-AE06-813F6A8BFEBE}" type="presOf" srcId="{C47DAC24-379A-496C-B5F0-E450DB245C32}" destId="{EAF13603-8F14-4993-8A25-119F76B31D61}" srcOrd="0" destOrd="0" presId="urn:microsoft.com/office/officeart/2005/8/layout/process4"/>
    <dgm:cxn modelId="{32D42322-2E4D-4AC6-BB5D-5AB0E637A573}" type="presOf" srcId="{6EFE66A7-2080-49B8-A3ED-ECAA5207EE10}" destId="{B83FC6D8-150A-4604-9A11-CFDBA4AD2ABC}" srcOrd="0" destOrd="0" presId="urn:microsoft.com/office/officeart/2005/8/layout/process4"/>
    <dgm:cxn modelId="{BAB546F5-8E03-4439-8C4A-D12923022956}" type="presOf" srcId="{925E51F9-FBCF-4650-9D39-5D992E851890}" destId="{8146EFC9-7D18-4BDC-AA85-1CA7485EACDB}" srcOrd="0" destOrd="0" presId="urn:microsoft.com/office/officeart/2005/8/layout/process4"/>
    <dgm:cxn modelId="{28C3D8DD-C449-4A0D-B345-F1DABF13B628}" srcId="{AFC0F8EF-E7C3-41E7-88B5-F139F115E977}" destId="{925E51F9-FBCF-4650-9D39-5D992E851890}" srcOrd="0" destOrd="0" parTransId="{C02BDCB5-4F9B-4D5E-A211-FBF1BCA6D022}" sibTransId="{7DC20FA5-5F00-4FF4-AEF6-DA0B7F668FE2}"/>
    <dgm:cxn modelId="{0B1EBFD9-B01D-46FE-9070-B30FD2734209}" type="presOf" srcId="{AFC0F8EF-E7C3-41E7-88B5-F139F115E977}" destId="{90A97260-3E61-4856-B6FF-6ED33C338FD6}" srcOrd="0" destOrd="0" presId="urn:microsoft.com/office/officeart/2005/8/layout/process4"/>
    <dgm:cxn modelId="{E74E7686-337D-4A93-B8F8-06FEB9B0A942}" type="presOf" srcId="{5F17C8C8-28D9-4F43-B8D7-B19FA0E1A5CC}" destId="{658D2665-3F76-40CF-A351-0A24801C017F}" srcOrd="0" destOrd="0" presId="urn:microsoft.com/office/officeart/2005/8/layout/process4"/>
    <dgm:cxn modelId="{C3EA35D4-4C34-4554-B3D5-E5DDAF5029C1}" srcId="{5F17C8C8-28D9-4F43-B8D7-B19FA0E1A5CC}" destId="{C47DAC24-379A-496C-B5F0-E450DB245C32}" srcOrd="0" destOrd="0" parTransId="{BEB89894-47FB-4C1D-850A-D417B63CF15E}" sibTransId="{9E55CE72-1914-48CC-BC43-E9E493ACDFBA}"/>
    <dgm:cxn modelId="{726AC035-D7CA-44A0-B444-67A7F5AC810D}" srcId="{AFC0F8EF-E7C3-41E7-88B5-F139F115E977}" destId="{5F17C8C8-28D9-4F43-B8D7-B19FA0E1A5CC}" srcOrd="1" destOrd="0" parTransId="{803B993D-48CD-4715-8754-11B7E8FF8EB5}" sibTransId="{523E492D-6A1D-491C-AACE-3760D4F1D3A0}"/>
    <dgm:cxn modelId="{9A8AA221-8B19-4827-AF72-7D252DA31ED6}" type="presParOf" srcId="{90A97260-3E61-4856-B6FF-6ED33C338FD6}" destId="{949F4B00-806C-4D93-AD25-009F0C35AEBE}" srcOrd="0" destOrd="0" presId="urn:microsoft.com/office/officeart/2005/8/layout/process4"/>
    <dgm:cxn modelId="{C801F4D0-37CB-40AF-94DF-69C7B4C3B290}" type="presParOf" srcId="{949F4B00-806C-4D93-AD25-009F0C35AEBE}" destId="{658D2665-3F76-40CF-A351-0A24801C017F}" srcOrd="0" destOrd="0" presId="urn:microsoft.com/office/officeart/2005/8/layout/process4"/>
    <dgm:cxn modelId="{F0A73D2C-1D2A-4CEE-9C86-10E0BA95AD67}" type="presParOf" srcId="{949F4B00-806C-4D93-AD25-009F0C35AEBE}" destId="{E93179CD-11A1-45F3-81FB-D89C63D0BF18}" srcOrd="1" destOrd="0" presId="urn:microsoft.com/office/officeart/2005/8/layout/process4"/>
    <dgm:cxn modelId="{91AF381A-5567-4A57-B88A-D85369779CFB}" type="presParOf" srcId="{949F4B00-806C-4D93-AD25-009F0C35AEBE}" destId="{BAF022DC-F6C7-4469-B868-E4DA5EB81BE4}" srcOrd="2" destOrd="0" presId="urn:microsoft.com/office/officeart/2005/8/layout/process4"/>
    <dgm:cxn modelId="{77AC16AE-ACDB-4C49-85D1-65A7D7F63DCE}" type="presParOf" srcId="{BAF022DC-F6C7-4469-B868-E4DA5EB81BE4}" destId="{EAF13603-8F14-4993-8A25-119F76B31D61}" srcOrd="0" destOrd="0" presId="urn:microsoft.com/office/officeart/2005/8/layout/process4"/>
    <dgm:cxn modelId="{380814C5-7CB0-4599-99A8-B326EA98118F}" type="presParOf" srcId="{90A97260-3E61-4856-B6FF-6ED33C338FD6}" destId="{BDA3C161-B1F3-4174-A78C-E578FD0A5A68}" srcOrd="1" destOrd="0" presId="urn:microsoft.com/office/officeart/2005/8/layout/process4"/>
    <dgm:cxn modelId="{90EC669D-9F89-40C0-AB10-E579F5CF6028}" type="presParOf" srcId="{90A97260-3E61-4856-B6FF-6ED33C338FD6}" destId="{C3A0506B-D96D-4906-B48B-A3D253C34411}" srcOrd="2" destOrd="0" presId="urn:microsoft.com/office/officeart/2005/8/layout/process4"/>
    <dgm:cxn modelId="{4062FDEC-34B7-4384-85D7-6306376052DF}" type="presParOf" srcId="{C3A0506B-D96D-4906-B48B-A3D253C34411}" destId="{8146EFC9-7D18-4BDC-AA85-1CA7485EACDB}" srcOrd="0" destOrd="0" presId="urn:microsoft.com/office/officeart/2005/8/layout/process4"/>
    <dgm:cxn modelId="{CF2E07BB-3AF0-46B9-BB3E-789EB28D75C7}" type="presParOf" srcId="{C3A0506B-D96D-4906-B48B-A3D253C34411}" destId="{67D354B6-E546-420D-83A1-1A1284C2475D}" srcOrd="1" destOrd="0" presId="urn:microsoft.com/office/officeart/2005/8/layout/process4"/>
    <dgm:cxn modelId="{4CAFC983-BCBB-4E0B-BE7A-8873CE0D9DBA}" type="presParOf" srcId="{C3A0506B-D96D-4906-B48B-A3D253C34411}" destId="{1F2E4F2D-1F83-4F66-A518-F6C5ECE4F948}" srcOrd="2" destOrd="0" presId="urn:microsoft.com/office/officeart/2005/8/layout/process4"/>
    <dgm:cxn modelId="{E91B0AC9-CCD1-4673-991F-31C5DF209951}" type="presParOf" srcId="{1F2E4F2D-1F83-4F66-A518-F6C5ECE4F948}" destId="{B83FC6D8-150A-4604-9A11-CFDBA4AD2A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70994D-2B3D-41F6-B54D-AB7AA3A3EEE3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53A328-C5AF-47D4-BF0E-FC07C7EC018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b="1" i="0" u="none" dirty="0" smtClean="0">
              <a:solidFill>
                <a:srgbClr val="C00000"/>
              </a:solidFill>
            </a:rPr>
            <a:t>Первый этап развития информатики</a:t>
          </a:r>
          <a:endParaRPr lang="ru-RU" sz="2400" dirty="0">
            <a:solidFill>
              <a:srgbClr val="C00000"/>
            </a:solidFill>
          </a:endParaRPr>
        </a:p>
      </dgm:t>
    </dgm:pt>
    <dgm:pt modelId="{9F3D52BF-BDBC-48AC-84D3-BF5697482A3E}" type="parTrans" cxnId="{D94F7277-A460-4F15-81BD-31FC86CB9CBE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EA944BE-3DD2-4BF5-B16B-1E4D6EBB1DE2}" type="sibTrans" cxnId="{D94F7277-A460-4F15-81BD-31FC86CB9CBE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4FF68A4-0C97-4781-97BD-9AA9F1D9501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0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Изобретение бумаги относится ко II в. н.э.</a:t>
          </a:r>
          <a:endParaRPr lang="ru-RU" sz="20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AF0AB91-EB5B-4D5D-B062-127AF573B706}" type="parTrans" cxnId="{E7FF30E6-F066-41E8-8B47-3EE99B13501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CB7D7CF-EFA0-4DB0-B423-679ACB100047}" type="sibTrans" cxnId="{E7FF30E6-F066-41E8-8B47-3EE99B13501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164B4792-FA46-4807-B22C-5A67CC776A8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0" i="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изобретение </a:t>
          </a:r>
          <a:r>
            <a:rPr lang="ru-RU" sz="2000" b="0" i="0" dirty="0" err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Гутенбергом</a:t>
          </a:r>
          <a:r>
            <a:rPr lang="ru-RU" sz="2000" b="0" i="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технологии книгопечатания в1440 г.</a:t>
          </a:r>
          <a:endParaRPr lang="ru-RU" sz="20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E3CBEE8-FCE7-4221-A97B-A3D5C4550C92}" type="parTrans" cxnId="{2B38659D-BE10-4370-A40B-3FC9E8AB5278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7EF2B9CB-9F82-4414-85FC-2ADD056BE364}" type="sibTrans" cxnId="{2B38659D-BE10-4370-A40B-3FC9E8AB5278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153095CC-1F91-4159-85F5-27CBAF58671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i="0" u="none" dirty="0" smtClean="0">
              <a:solidFill>
                <a:srgbClr val="C00000"/>
              </a:solidFill>
            </a:rPr>
            <a:t>Второй этап развития информатики</a:t>
          </a:r>
          <a:endParaRPr lang="ru-RU" sz="2400" dirty="0">
            <a:solidFill>
              <a:srgbClr val="C00000"/>
            </a:solidFill>
          </a:endParaRPr>
        </a:p>
      </dgm:t>
    </dgm:pt>
    <dgm:pt modelId="{312451ED-70DB-4AD9-9841-68EC4A1E586F}" type="parTrans" cxnId="{AFD7E809-6B9E-4950-83B2-8CD95372C43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CDE9C9E7-6E2C-479A-AE6A-EAE4D61827D4}" type="sibTrans" cxnId="{AFD7E809-6B9E-4950-83B2-8CD95372C43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7E5A1B6-1B04-49C7-8B8D-1CFBADFD97F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0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изобретение телеграфа (1774 г.); фотографии (1826г.); телефона(1876 г.); радио(1895г.); кинематографа (1895 г.); телевидения (1923 г.). </a:t>
          </a:r>
          <a:endParaRPr lang="ru-RU" sz="20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A4092DC-C720-485A-8B5E-1A3D233E4422}" type="parTrans" cxnId="{F6B2F565-4DB3-4C4F-8761-E532D05B79D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CE6A5986-54E3-4AB1-96D3-5585DC3BBA31}" type="sibTrans" cxnId="{F6B2F565-4DB3-4C4F-8761-E532D05B79DA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2B9E5E3-5EB8-4688-80F3-43968094F3F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0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 сер. 1960-х гг. в научной литературе произошло фактическое оформление новой области научных знаний, объектом исследования которых является информация и информационные процессы.</a:t>
          </a:r>
          <a:endParaRPr lang="ru-RU" sz="20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79DC02B-B7F7-4B2D-9D59-6E2499574AC5}" type="parTrans" cxnId="{D84D1D08-0F2F-4878-96C2-FDDA810B5BE5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61314E6A-B429-41FC-B5C8-B85C437E6786}" type="sibTrans" cxnId="{D84D1D08-0F2F-4878-96C2-FDDA810B5BE5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FC6045C-475A-4FEC-BE6F-D4E5C10D63F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0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Книгопечатный станок на основе деревянных матриц изобретен в Китае (VIII в.), </a:t>
          </a:r>
          <a:endParaRPr lang="ru-RU" sz="20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290E965-2DA7-4A8F-9402-9CC328957893}" type="parTrans" cxnId="{B00035AA-1C5B-4F06-A5EC-4FF992F9A38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95FE3D0C-EF99-4E5C-8BE7-0FE85AE24D36}" type="sibTrans" cxnId="{B00035AA-1C5B-4F06-A5EC-4FF992F9A38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75FC6EC1-B1D5-4873-97A0-3A0261CABBC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0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механическое вычислительное устройство сконструировал в 1642 г. </a:t>
          </a:r>
          <a:r>
            <a:rPr lang="ru-RU" sz="2000" b="0" i="0" u="none" dirty="0" err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Блез</a:t>
          </a:r>
          <a:r>
            <a:rPr lang="ru-RU" sz="2000" b="0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Паскаль.</a:t>
          </a:r>
          <a:endParaRPr lang="ru-RU" sz="20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5A70F85-06E6-4284-9024-48116E42F225}" type="parTrans" cxnId="{0CC4D367-EDD0-4E72-8881-F840C889A5AF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96422E49-DCAC-403F-AB83-CC73E9E60ADB}" type="sibTrans" cxnId="{0CC4D367-EDD0-4E72-8881-F840C889A5AF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C3913922-5418-487C-9211-37E93CBD827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0" i="0" u="none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окончательное оформление информатики как области научных знаний завершено в 1970—80-е гг.</a:t>
          </a:r>
          <a:endParaRPr lang="ru-RU" sz="20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33A833-54C9-4E2C-95C3-B4991928B8A4}" type="parTrans" cxnId="{A742B734-65AA-4063-BC00-39D809D4EA34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1F77BD4-D440-4461-88E0-87758C5D4951}" type="sibTrans" cxnId="{A742B734-65AA-4063-BC00-39D809D4EA34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5310D4C-9961-4230-B9AD-13A771CBE209}" type="pres">
      <dgm:prSet presAssocID="{2970994D-2B3D-41F6-B54D-AB7AA3A3EE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922D6-0BCE-46E2-948A-DCBD7400CD18}" type="pres">
      <dgm:prSet presAssocID="{BA53A328-C5AF-47D4-BF0E-FC07C7EC018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6BD20-2828-4579-AFB6-947B88D1ADFC}" type="pres">
      <dgm:prSet presAssocID="{5EA944BE-3DD2-4BF5-B16B-1E4D6EBB1DE2}" presName="sibTrans" presStyleCnt="0"/>
      <dgm:spPr/>
      <dgm:t>
        <a:bodyPr/>
        <a:lstStyle/>
        <a:p>
          <a:endParaRPr lang="ru-RU"/>
        </a:p>
      </dgm:t>
    </dgm:pt>
    <dgm:pt modelId="{FF940B02-876B-429F-8C43-8AD03D9D4217}" type="pres">
      <dgm:prSet presAssocID="{153095CC-1F91-4159-85F5-27CBAF586714}" presName="node" presStyleLbl="node1" presStyleIdx="1" presStyleCnt="2" custScaleX="120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8659D-BE10-4370-A40B-3FC9E8AB5278}" srcId="{BA53A328-C5AF-47D4-BF0E-FC07C7EC0183}" destId="{164B4792-FA46-4807-B22C-5A67CC776A84}" srcOrd="2" destOrd="0" parTransId="{3E3CBEE8-FCE7-4221-A97B-A3D5C4550C92}" sibTransId="{7EF2B9CB-9F82-4414-85FC-2ADD056BE364}"/>
    <dgm:cxn modelId="{46948F5C-424B-4B9B-95C1-5DEB1C1C4A64}" type="presOf" srcId="{B4FF68A4-0C97-4781-97BD-9AA9F1D95013}" destId="{62D922D6-0BCE-46E2-948A-DCBD7400CD18}" srcOrd="0" destOrd="1" presId="urn:microsoft.com/office/officeart/2005/8/layout/hList6"/>
    <dgm:cxn modelId="{13C3462A-5C75-41A4-A6B6-956C6CD7FAAA}" type="presOf" srcId="{C3913922-5418-487C-9211-37E93CBD8274}" destId="{FF940B02-876B-429F-8C43-8AD03D9D4217}" srcOrd="0" destOrd="3" presId="urn:microsoft.com/office/officeart/2005/8/layout/hList6"/>
    <dgm:cxn modelId="{00C65F3D-03EC-434E-9A26-7789E9A4EABF}" type="presOf" srcId="{2970994D-2B3D-41F6-B54D-AB7AA3A3EEE3}" destId="{D5310D4C-9961-4230-B9AD-13A771CBE209}" srcOrd="0" destOrd="0" presId="urn:microsoft.com/office/officeart/2005/8/layout/hList6"/>
    <dgm:cxn modelId="{D94F7277-A460-4F15-81BD-31FC86CB9CBE}" srcId="{2970994D-2B3D-41F6-B54D-AB7AA3A3EEE3}" destId="{BA53A328-C5AF-47D4-BF0E-FC07C7EC0183}" srcOrd="0" destOrd="0" parTransId="{9F3D52BF-BDBC-48AC-84D3-BF5697482A3E}" sibTransId="{5EA944BE-3DD2-4BF5-B16B-1E4D6EBB1DE2}"/>
    <dgm:cxn modelId="{F9358E40-3837-413E-8500-1654C9303560}" type="presOf" srcId="{BA53A328-C5AF-47D4-BF0E-FC07C7EC0183}" destId="{62D922D6-0BCE-46E2-948A-DCBD7400CD18}" srcOrd="0" destOrd="0" presId="urn:microsoft.com/office/officeart/2005/8/layout/hList6"/>
    <dgm:cxn modelId="{0CC4D367-EDD0-4E72-8881-F840C889A5AF}" srcId="{BA53A328-C5AF-47D4-BF0E-FC07C7EC0183}" destId="{75FC6EC1-B1D5-4873-97A0-3A0261CABBCB}" srcOrd="3" destOrd="0" parTransId="{85A70F85-06E6-4284-9024-48116E42F225}" sibTransId="{96422E49-DCAC-403F-AB83-CC73E9E60ADB}"/>
    <dgm:cxn modelId="{CF5F86EE-513C-4A15-8186-24287E06051D}" type="presOf" srcId="{52B9E5E3-5EB8-4688-80F3-43968094F3F7}" destId="{FF940B02-876B-429F-8C43-8AD03D9D4217}" srcOrd="0" destOrd="2" presId="urn:microsoft.com/office/officeart/2005/8/layout/hList6"/>
    <dgm:cxn modelId="{D6A8F2B0-952E-48A1-9A52-4B756E3A63C0}" type="presOf" srcId="{EFC6045C-475A-4FEC-BE6F-D4E5C10D63F3}" destId="{62D922D6-0BCE-46E2-948A-DCBD7400CD18}" srcOrd="0" destOrd="2" presId="urn:microsoft.com/office/officeart/2005/8/layout/hList6"/>
    <dgm:cxn modelId="{B00035AA-1C5B-4F06-A5EC-4FF992F9A381}" srcId="{BA53A328-C5AF-47D4-BF0E-FC07C7EC0183}" destId="{EFC6045C-475A-4FEC-BE6F-D4E5C10D63F3}" srcOrd="1" destOrd="0" parTransId="{8290E965-2DA7-4A8F-9402-9CC328957893}" sibTransId="{95FE3D0C-EF99-4E5C-8BE7-0FE85AE24D36}"/>
    <dgm:cxn modelId="{4A4351AE-26BB-4202-8922-8A65C92C8E81}" type="presOf" srcId="{75FC6EC1-B1D5-4873-97A0-3A0261CABBCB}" destId="{62D922D6-0BCE-46E2-948A-DCBD7400CD18}" srcOrd="0" destOrd="4" presId="urn:microsoft.com/office/officeart/2005/8/layout/hList6"/>
    <dgm:cxn modelId="{F6B2F565-4DB3-4C4F-8761-E532D05B79DA}" srcId="{153095CC-1F91-4159-85F5-27CBAF586714}" destId="{B7E5A1B6-1B04-49C7-8B8D-1CFBADFD97F4}" srcOrd="0" destOrd="0" parTransId="{6A4092DC-C720-485A-8B5E-1A3D233E4422}" sibTransId="{CE6A5986-54E3-4AB1-96D3-5585DC3BBA31}"/>
    <dgm:cxn modelId="{A742B734-65AA-4063-BC00-39D809D4EA34}" srcId="{153095CC-1F91-4159-85F5-27CBAF586714}" destId="{C3913922-5418-487C-9211-37E93CBD8274}" srcOrd="2" destOrd="0" parTransId="{8C33A833-54C9-4E2C-95C3-B4991928B8A4}" sibTransId="{E1F77BD4-D440-4461-88E0-87758C5D4951}"/>
    <dgm:cxn modelId="{2B5FB841-30B3-405E-98CC-72C3177911C2}" type="presOf" srcId="{164B4792-FA46-4807-B22C-5A67CC776A84}" destId="{62D922D6-0BCE-46E2-948A-DCBD7400CD18}" srcOrd="0" destOrd="3" presId="urn:microsoft.com/office/officeart/2005/8/layout/hList6"/>
    <dgm:cxn modelId="{D84D1D08-0F2F-4878-96C2-FDDA810B5BE5}" srcId="{153095CC-1F91-4159-85F5-27CBAF586714}" destId="{52B9E5E3-5EB8-4688-80F3-43968094F3F7}" srcOrd="1" destOrd="0" parTransId="{879DC02B-B7F7-4B2D-9D59-6E2499574AC5}" sibTransId="{61314E6A-B429-41FC-B5C8-B85C437E6786}"/>
    <dgm:cxn modelId="{AFD7E809-6B9E-4950-83B2-8CD95372C43A}" srcId="{2970994D-2B3D-41F6-B54D-AB7AA3A3EEE3}" destId="{153095CC-1F91-4159-85F5-27CBAF586714}" srcOrd="1" destOrd="0" parTransId="{312451ED-70DB-4AD9-9841-68EC4A1E586F}" sibTransId="{CDE9C9E7-6E2C-479A-AE6A-EAE4D61827D4}"/>
    <dgm:cxn modelId="{E7FF30E6-F066-41E8-8B47-3EE99B135011}" srcId="{BA53A328-C5AF-47D4-BF0E-FC07C7EC0183}" destId="{B4FF68A4-0C97-4781-97BD-9AA9F1D95013}" srcOrd="0" destOrd="0" parTransId="{9AF0AB91-EB5B-4D5D-B062-127AF573B706}" sibTransId="{ECB7D7CF-EFA0-4DB0-B423-679ACB100047}"/>
    <dgm:cxn modelId="{4108C3B8-E4E5-43BC-A8DE-7331973AE5EC}" type="presOf" srcId="{153095CC-1F91-4159-85F5-27CBAF586714}" destId="{FF940B02-876B-429F-8C43-8AD03D9D4217}" srcOrd="0" destOrd="0" presId="urn:microsoft.com/office/officeart/2005/8/layout/hList6"/>
    <dgm:cxn modelId="{35423051-37A0-465A-87C4-DCE2AD9E60C6}" type="presOf" srcId="{B7E5A1B6-1B04-49C7-8B8D-1CFBADFD97F4}" destId="{FF940B02-876B-429F-8C43-8AD03D9D4217}" srcOrd="0" destOrd="1" presId="urn:microsoft.com/office/officeart/2005/8/layout/hList6"/>
    <dgm:cxn modelId="{D0B874B7-A85B-4F2D-A36A-66FCEC36E8E9}" type="presParOf" srcId="{D5310D4C-9961-4230-B9AD-13A771CBE209}" destId="{62D922D6-0BCE-46E2-948A-DCBD7400CD18}" srcOrd="0" destOrd="0" presId="urn:microsoft.com/office/officeart/2005/8/layout/hList6"/>
    <dgm:cxn modelId="{B32DD6B3-A819-4DD2-9256-831555A85213}" type="presParOf" srcId="{D5310D4C-9961-4230-B9AD-13A771CBE209}" destId="{78E6BD20-2828-4579-AFB6-947B88D1ADFC}" srcOrd="1" destOrd="0" presId="urn:microsoft.com/office/officeart/2005/8/layout/hList6"/>
    <dgm:cxn modelId="{7623CDA4-D4EE-4F3A-AE19-D91D55E69947}" type="presParOf" srcId="{D5310D4C-9961-4230-B9AD-13A771CBE209}" destId="{FF940B02-876B-429F-8C43-8AD03D9D421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3AF42-F9DD-4C42-8BC7-E775DA09D76A}">
      <dsp:nvSpPr>
        <dsp:cNvPr id="0" name=""/>
        <dsp:cNvSpPr/>
      </dsp:nvSpPr>
      <dsp:spPr>
        <a:xfrm>
          <a:off x="0" y="0"/>
          <a:ext cx="7772400" cy="16119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60—70-х гг. 20 в. - информатика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213" y="47213"/>
        <a:ext cx="6032963" cy="1517538"/>
      </dsp:txXfrm>
    </dsp:sp>
    <dsp:sp modelId="{015B8106-89ED-4794-AA7F-2E3EDADF2521}">
      <dsp:nvSpPr>
        <dsp:cNvPr id="0" name=""/>
        <dsp:cNvSpPr/>
      </dsp:nvSpPr>
      <dsp:spPr>
        <a:xfrm>
          <a:off x="685799" y="1880625"/>
          <a:ext cx="7772400" cy="1611964"/>
        </a:xfrm>
        <a:prstGeom prst="roundRect">
          <a:avLst>
            <a:gd name="adj" fmla="val 1000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масштабная информатизация во всех сферах человеческой деятельности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33012" y="1927838"/>
        <a:ext cx="5944396" cy="1517538"/>
      </dsp:txXfrm>
    </dsp:sp>
    <dsp:sp modelId="{FC694805-AB9B-49E0-8A29-36DAF6B3B862}">
      <dsp:nvSpPr>
        <dsp:cNvPr id="0" name=""/>
        <dsp:cNvSpPr/>
      </dsp:nvSpPr>
      <dsp:spPr>
        <a:xfrm>
          <a:off x="1371599" y="3761251"/>
          <a:ext cx="7772400" cy="1611964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 сер. 1990-х гг. сформирована научная дисциплина «</a:t>
          </a:r>
          <a:r>
            <a:rPr lang="ru-RU" sz="2000" b="1" i="0" u="sng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правовая информатика</a:t>
          </a:r>
          <a:r>
            <a:rPr lang="ru-RU" sz="2000" b="1" i="0" u="none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» , изучающая - </a:t>
          </a:r>
          <a:r>
            <a:rPr lang="ru-RU" sz="2000" b="1" i="1" u="none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закономерности правовой информации и информационных процессов в правовой системе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18812" y="3808464"/>
        <a:ext cx="5944396" cy="1517538"/>
      </dsp:txXfrm>
    </dsp:sp>
    <dsp:sp modelId="{5BC26B71-7723-4C06-8C8E-C035C4D51767}">
      <dsp:nvSpPr>
        <dsp:cNvPr id="0" name=""/>
        <dsp:cNvSpPr/>
      </dsp:nvSpPr>
      <dsp:spPr>
        <a:xfrm>
          <a:off x="6724622" y="1222406"/>
          <a:ext cx="1047777" cy="1047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960372" y="1222406"/>
        <a:ext cx="576277" cy="788452"/>
      </dsp:txXfrm>
    </dsp:sp>
    <dsp:sp modelId="{91122C1C-989E-44EE-8213-B8E45D212E5A}">
      <dsp:nvSpPr>
        <dsp:cNvPr id="0" name=""/>
        <dsp:cNvSpPr/>
      </dsp:nvSpPr>
      <dsp:spPr>
        <a:xfrm>
          <a:off x="7410422" y="3092285"/>
          <a:ext cx="1047777" cy="1047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646172" y="3092285"/>
        <a:ext cx="576277" cy="7884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C36C8-FC7F-41BC-BF86-DA49AB64B493}">
      <dsp:nvSpPr>
        <dsp:cNvPr id="0" name=""/>
        <dsp:cNvSpPr/>
      </dsp:nvSpPr>
      <dsp:spPr>
        <a:xfrm rot="16200000">
          <a:off x="-1223001" y="1227531"/>
          <a:ext cx="6813376" cy="4358312"/>
        </a:xfrm>
        <a:prstGeom prst="flowChartManualOperation">
          <a:avLst/>
        </a:prstGeom>
        <a:solidFill>
          <a:schemeClr val="accent5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C00000"/>
              </a:solidFill>
            </a:rPr>
            <a:t>Третий этап развития информатики</a:t>
          </a:r>
          <a:endParaRPr lang="ru-RU" sz="20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в середине XIX в. Чарльзом </a:t>
          </a:r>
          <a:r>
            <a:rPr lang="ru-RU" sz="1800" b="1" i="0" u="none" kern="1200" dirty="0" err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Бэбиджем</a:t>
          </a: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сконструирована «аналитическая машина» 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в конце 1930-х гг. были сконструированы первые модели электронно-вычислительной машины(ЭВМ), а в 1946 г. в США построена первая ЭВМ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в 1981г.фирмой </a:t>
          </a:r>
          <a:r>
            <a:rPr lang="en-US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IBM </a:t>
          </a: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был создан первый в мире РС (персональный компьютер)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После создания протоколов TCP/IP передачи данных (1983 г.) и внедрения иерархической системы именования компьютеров и их </a:t>
          </a:r>
          <a:r>
            <a:rPr lang="en-US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IP</a:t>
          </a: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-адресов (доменов), в мире были созданы все условия для массовой информатизации.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 rot="5400000">
        <a:off x="4531" y="1362674"/>
        <a:ext cx="4358312" cy="4088026"/>
      </dsp:txXfrm>
    </dsp:sp>
    <dsp:sp modelId="{07412563-FE6F-4BD3-9668-2C8EFC4F81B0}">
      <dsp:nvSpPr>
        <dsp:cNvPr id="0" name=""/>
        <dsp:cNvSpPr/>
      </dsp:nvSpPr>
      <dsp:spPr>
        <a:xfrm rot="16200000">
          <a:off x="3462185" y="1227531"/>
          <a:ext cx="6813376" cy="4358312"/>
        </a:xfrm>
        <a:prstGeom prst="flowChartManualOperation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rgbClr val="C00000"/>
              </a:solidFill>
            </a:rPr>
            <a:t>Четвертый этап развития информатики</a:t>
          </a:r>
          <a:endParaRPr lang="ru-RU" sz="1800" b="1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Компьютеризация - не только массовое внедрение средств вычислительной техники во все сферы жизни, но и формирование индустрии всей системы информационной инфраструктуры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в РФ к концу 1990-х гг. начался процесс массовой информатизации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Стратегия развития информационного общества в России, утвержденная Президентом РФ 07.02.2008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Государ­ственная программа Российской Федерации «Информационное общество (2011—2020 годы)», утвержденная распоряжением Правительства РФ от 20.10.2010</a:t>
          </a:r>
          <a:endParaRPr lang="ru-RU" sz="18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4689717" y="1362674"/>
        <a:ext cx="4358312" cy="40880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43CA4-7DF3-4E8B-A7BD-35559A824AB1}">
      <dsp:nvSpPr>
        <dsp:cNvPr id="0" name=""/>
        <dsp:cNvSpPr/>
      </dsp:nvSpPr>
      <dsp:spPr>
        <a:xfrm>
          <a:off x="-6968419" y="-950982"/>
          <a:ext cx="8296968" cy="8296968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FBE82-6909-4499-9137-57C21F7984E7}">
      <dsp:nvSpPr>
        <dsp:cNvPr id="0" name=""/>
        <dsp:cNvSpPr/>
      </dsp:nvSpPr>
      <dsp:spPr>
        <a:xfrm>
          <a:off x="855744" y="20199"/>
          <a:ext cx="8023662" cy="26554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74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– области, связанные с разработкой, созданием, использованием и материально-техническим обслуживанием систем обработки информации, включая компьютеры и их программное обеспечение, а также организационные, коммерческие, административные и социально-политические аспекты компьютеризации — массового внедрения компьютерной техники во все области жизни людей. (</a:t>
          </a:r>
          <a:r>
            <a:rPr lang="ru-RU" sz="20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Официально </a:t>
          </a:r>
          <a:r>
            <a:rPr lang="ru-RU" sz="20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закрепленное</a:t>
          </a:r>
          <a:r>
            <a:rPr lang="ru-RU" sz="20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толкование, Международный научный конгресс, 1978 г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.).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855744" y="20199"/>
        <a:ext cx="8023662" cy="2655421"/>
      </dsp:txXfrm>
    </dsp:sp>
    <dsp:sp modelId="{86760B27-9AA1-4159-8AF8-669FDDCB6CD9}">
      <dsp:nvSpPr>
        <dsp:cNvPr id="0" name=""/>
        <dsp:cNvSpPr/>
      </dsp:nvSpPr>
      <dsp:spPr>
        <a:xfrm>
          <a:off x="85081" y="577247"/>
          <a:ext cx="1541326" cy="15413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DF8B66-1950-40A8-963C-B392E695BBCB}">
      <dsp:nvSpPr>
        <dsp:cNvPr id="0" name=""/>
        <dsp:cNvSpPr/>
      </dsp:nvSpPr>
      <dsp:spPr>
        <a:xfrm>
          <a:off x="1331612" y="2963651"/>
          <a:ext cx="7575445" cy="1233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74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– область человеческой деятельности, связанная с процессом преобразования информации с помощью компьютеров и их взаимодействием со средой изменения.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1331612" y="2963651"/>
        <a:ext cx="7575445" cy="1233060"/>
      </dsp:txXfrm>
    </dsp:sp>
    <dsp:sp modelId="{A6965994-6994-4CB5-AD89-389C96736C69}">
      <dsp:nvSpPr>
        <dsp:cNvPr id="0" name=""/>
        <dsp:cNvSpPr/>
      </dsp:nvSpPr>
      <dsp:spPr>
        <a:xfrm>
          <a:off x="467545" y="2747634"/>
          <a:ext cx="1541326" cy="15413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BC19CE1-A5E5-4B5F-92E3-198D2E86C9F2}">
      <dsp:nvSpPr>
        <dsp:cNvPr id="0" name=""/>
        <dsp:cNvSpPr/>
      </dsp:nvSpPr>
      <dsp:spPr>
        <a:xfrm>
          <a:off x="899553" y="4475821"/>
          <a:ext cx="8023662" cy="16651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74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– это основанная на использовании компьютерной техники дисциплина, изучающая структуру и общие свойства информации, а также закономерности и методы её создания, хранения, поиска, преобразования, передачи и применения в различных сферах человеческой деятельности.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899553" y="4475821"/>
        <a:ext cx="8023662" cy="1665112"/>
      </dsp:txXfrm>
    </dsp:sp>
    <dsp:sp modelId="{8DA2F55F-7C90-4298-B5F9-66AB562FFC3A}">
      <dsp:nvSpPr>
        <dsp:cNvPr id="0" name=""/>
        <dsp:cNvSpPr/>
      </dsp:nvSpPr>
      <dsp:spPr>
        <a:xfrm>
          <a:off x="0" y="4403804"/>
          <a:ext cx="1541326" cy="15413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43CA4-7DF3-4E8B-A7BD-35559A824AB1}">
      <dsp:nvSpPr>
        <dsp:cNvPr id="0" name=""/>
        <dsp:cNvSpPr/>
      </dsp:nvSpPr>
      <dsp:spPr>
        <a:xfrm>
          <a:off x="-6968419" y="-1065832"/>
          <a:ext cx="8296968" cy="8296968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9D1BA-AA99-479E-A383-35F115B91EDF}">
      <dsp:nvSpPr>
        <dsp:cNvPr id="0" name=""/>
        <dsp:cNvSpPr/>
      </dsp:nvSpPr>
      <dsp:spPr>
        <a:xfrm>
          <a:off x="755608" y="216019"/>
          <a:ext cx="8023662" cy="12330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74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Информатика — это научная и прикладная область знаний, изучающая законы, методы и способы накопления, обработки и передачи информации с помощью компьютерных и других технических средств. 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>
        <a:off x="755608" y="216019"/>
        <a:ext cx="8023662" cy="1233060"/>
      </dsp:txXfrm>
    </dsp:sp>
    <dsp:sp modelId="{4D1C4DF1-1497-4779-A3DD-FC93BBF12476}">
      <dsp:nvSpPr>
        <dsp:cNvPr id="0" name=""/>
        <dsp:cNvSpPr/>
      </dsp:nvSpPr>
      <dsp:spPr>
        <a:xfrm>
          <a:off x="13394" y="216032"/>
          <a:ext cx="1541326" cy="15413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C215D95-91F8-4E66-BA6A-1A78B2469038}">
      <dsp:nvSpPr>
        <dsp:cNvPr id="0" name=""/>
        <dsp:cNvSpPr/>
      </dsp:nvSpPr>
      <dsp:spPr>
        <a:xfrm>
          <a:off x="1303961" y="1872205"/>
          <a:ext cx="7575445" cy="24208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74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Информатика изучает свойства, структуру и функции информационных систем, а также происходящие в них информационные процессы. Под информационной системой понимают систему, организующую, хранящую и преобразующую информацию. Подавляющее большинство современных информационных систем являются автоматизированными. 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>
        <a:off x="1303961" y="1872205"/>
        <a:ext cx="7575445" cy="2420892"/>
      </dsp:txXfrm>
    </dsp:sp>
    <dsp:sp modelId="{A97B69BC-F716-4415-88D6-DD87528D439D}">
      <dsp:nvSpPr>
        <dsp:cNvPr id="0" name=""/>
        <dsp:cNvSpPr/>
      </dsp:nvSpPr>
      <dsp:spPr>
        <a:xfrm>
          <a:off x="467545" y="1944213"/>
          <a:ext cx="1541326" cy="15413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77CAC26-081F-42A2-985E-1948C16E0D44}">
      <dsp:nvSpPr>
        <dsp:cNvPr id="0" name=""/>
        <dsp:cNvSpPr/>
      </dsp:nvSpPr>
      <dsp:spPr>
        <a:xfrm>
          <a:off x="899553" y="4608515"/>
          <a:ext cx="8023662" cy="12330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874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Появление </a:t>
          </a:r>
          <a:r>
            <a:rPr lang="ru-RU" sz="1900" b="1" i="1" kern="1200" dirty="0" smtClean="0">
              <a:latin typeface="Arial" pitchFamily="34" charset="0"/>
              <a:cs typeface="Arial" pitchFamily="34" charset="0"/>
            </a:rPr>
            <a:t>информатики</a:t>
          </a: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как науки базируется на индустрии сбора, обработки, передачи, использования </a:t>
          </a:r>
          <a:r>
            <a:rPr lang="ru-RU" sz="1900" b="1" i="1" kern="1200" dirty="0" smtClean="0">
              <a:latin typeface="Arial" pitchFamily="34" charset="0"/>
              <a:cs typeface="Arial" pitchFamily="34" charset="0"/>
            </a:rPr>
            <a:t>информации</a:t>
          </a: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, на продуктах развития математики, физики, управления, техники, лингвистики, военной науки и других наук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>
        <a:off x="899553" y="4608515"/>
        <a:ext cx="8023662" cy="1233060"/>
      </dsp:txXfrm>
    </dsp:sp>
    <dsp:sp modelId="{C0D5581B-9D92-4E48-824F-B3BB6CDF104E}">
      <dsp:nvSpPr>
        <dsp:cNvPr id="0" name=""/>
        <dsp:cNvSpPr/>
      </dsp:nvSpPr>
      <dsp:spPr>
        <a:xfrm>
          <a:off x="4038" y="4464496"/>
          <a:ext cx="1541326" cy="15413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BF24-CE52-44A8-9988-2E8DD9C253AB}">
      <dsp:nvSpPr>
        <dsp:cNvPr id="0" name=""/>
        <dsp:cNvSpPr/>
      </dsp:nvSpPr>
      <dsp:spPr>
        <a:xfrm>
          <a:off x="0" y="0"/>
          <a:ext cx="8880837" cy="78185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2">
                  <a:lumMod val="10000"/>
                </a:schemeClr>
              </a:solidFill>
            </a:rPr>
            <a:t>Теоретическая информатика</a:t>
          </a:r>
          <a:endParaRPr lang="ru-RU" sz="2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167" y="38167"/>
        <a:ext cx="8804503" cy="705518"/>
      </dsp:txXfrm>
    </dsp:sp>
    <dsp:sp modelId="{197213CA-0908-4DE9-9EA3-C0252EA3C098}">
      <dsp:nvSpPr>
        <dsp:cNvPr id="0" name=""/>
        <dsp:cNvSpPr/>
      </dsp:nvSpPr>
      <dsp:spPr>
        <a:xfrm>
          <a:off x="0" y="757961"/>
          <a:ext cx="8880837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96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общие теории поиска, переработки и хранения информации, выяснение закономерностей создания и преобразования информации, использования в различных сферах человеческой деятельности, изучение взаимосвязи «человек – ЭВМ», развитие информационных технологий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757961"/>
        <a:ext cx="8880837" cy="1369305"/>
      </dsp:txXfrm>
    </dsp:sp>
    <dsp:sp modelId="{1F320FAD-B96D-47CE-A102-989F007B8223}">
      <dsp:nvSpPr>
        <dsp:cNvPr id="0" name=""/>
        <dsp:cNvSpPr/>
      </dsp:nvSpPr>
      <dsp:spPr>
        <a:xfrm>
          <a:off x="0" y="2172497"/>
          <a:ext cx="8880837" cy="781852"/>
        </a:xfrm>
        <a:prstGeom prst="roundRect">
          <a:avLst/>
        </a:prstGeom>
        <a:solidFill>
          <a:schemeClr val="bg2">
            <a:lumMod val="9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2">
                  <a:lumMod val="10000"/>
                </a:schemeClr>
              </a:solidFill>
            </a:rPr>
            <a:t>Техническая информатика</a:t>
          </a:r>
          <a:endParaRPr lang="ru-RU" sz="2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167" y="2210664"/>
        <a:ext cx="8804503" cy="705518"/>
      </dsp:txXfrm>
    </dsp:sp>
    <dsp:sp modelId="{9073EDF4-0619-4631-BA93-D3DD6B44B5F0}">
      <dsp:nvSpPr>
        <dsp:cNvPr id="0" name=""/>
        <dsp:cNvSpPr/>
      </dsp:nvSpPr>
      <dsp:spPr>
        <a:xfrm>
          <a:off x="0" y="2954349"/>
          <a:ext cx="8880837" cy="111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96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отрасль народного хозяйства, включающую в себя автоматизированные системы обработки информации, создание нового поколения вычислительной техники, гибких технологических систем, роботов, искусственного интеллекта и т.д.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2954349"/>
        <a:ext cx="8880837" cy="1117799"/>
      </dsp:txXfrm>
    </dsp:sp>
    <dsp:sp modelId="{B7F5FA0B-E374-495F-AD92-22EB2357FEC1}">
      <dsp:nvSpPr>
        <dsp:cNvPr id="0" name=""/>
        <dsp:cNvSpPr/>
      </dsp:nvSpPr>
      <dsp:spPr>
        <a:xfrm>
          <a:off x="0" y="4072149"/>
          <a:ext cx="8880837" cy="781852"/>
        </a:xfrm>
        <a:prstGeom prst="roundRect">
          <a:avLst/>
        </a:prstGeom>
        <a:solidFill>
          <a:schemeClr val="bg2">
            <a:lumMod val="9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2">
                  <a:lumMod val="10000"/>
                </a:schemeClr>
              </a:solidFill>
            </a:rPr>
            <a:t>Прикладная информатика</a:t>
          </a:r>
          <a:endParaRPr lang="ru-RU" sz="2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167" y="4110316"/>
        <a:ext cx="8804503" cy="705518"/>
      </dsp:txXfrm>
    </dsp:sp>
    <dsp:sp modelId="{47DCD344-95B6-4215-A412-3307EB164A91}">
      <dsp:nvSpPr>
        <dsp:cNvPr id="0" name=""/>
        <dsp:cNvSpPr/>
      </dsp:nvSpPr>
      <dsp:spPr>
        <a:xfrm>
          <a:off x="0" y="4854002"/>
          <a:ext cx="8880837" cy="852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96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создает базы знаний информатики, разрабатывает рациональные методы автоматизации производства, теоретических основ проектирования, определения связи науки с производством и др.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4854002"/>
        <a:ext cx="8880837" cy="8523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02BA9-80D4-4247-9D98-B5033C6AE4BE}">
      <dsp:nvSpPr>
        <dsp:cNvPr id="0" name=""/>
        <dsp:cNvSpPr/>
      </dsp:nvSpPr>
      <dsp:spPr>
        <a:xfrm>
          <a:off x="3614598" y="1728"/>
          <a:ext cx="5421897" cy="935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latin typeface="Arial" pitchFamily="34" charset="0"/>
              <a:cs typeface="Arial" pitchFamily="34" charset="0"/>
            </a:rPr>
            <a:t>статистическая теория информации, теория алгоритмов и языков программирования, теория искусственного интеллекта, теория связи и др.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614598" y="118718"/>
        <a:ext cx="5070928" cy="701937"/>
      </dsp:txXfrm>
    </dsp:sp>
    <dsp:sp modelId="{36848842-031E-4708-8E39-C5257FCCAF2C}">
      <dsp:nvSpPr>
        <dsp:cNvPr id="0" name=""/>
        <dsp:cNvSpPr/>
      </dsp:nvSpPr>
      <dsp:spPr>
        <a:xfrm>
          <a:off x="0" y="1728"/>
          <a:ext cx="3614598" cy="9359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smtClean="0">
              <a:latin typeface="Arial" pitchFamily="34" charset="0"/>
              <a:cs typeface="Arial" pitchFamily="34" charset="0"/>
            </a:rPr>
            <a:t>Физико-математические науки</a:t>
          </a:r>
          <a:r>
            <a:rPr lang="ru-RU" sz="1800" b="1" i="0" u="none" kern="1200" smtClean="0">
              <a:latin typeface="Arial" pitchFamily="34" charset="0"/>
              <a:cs typeface="Arial" pitchFamily="34" charset="0"/>
            </a:rPr>
            <a:t>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5688" y="47416"/>
        <a:ext cx="3523222" cy="844541"/>
      </dsp:txXfrm>
    </dsp:sp>
    <dsp:sp modelId="{6CC60606-A4E2-4BE4-B643-96308E9656A9}">
      <dsp:nvSpPr>
        <dsp:cNvPr id="0" name=""/>
        <dsp:cNvSpPr/>
      </dsp:nvSpPr>
      <dsp:spPr>
        <a:xfrm>
          <a:off x="3614598" y="1031237"/>
          <a:ext cx="5421897" cy="935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246062"/>
            <a:satOff val="4151"/>
            <a:lumOff val="29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246062"/>
              <a:satOff val="4151"/>
              <a:lumOff val="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smtClean="0">
              <a:latin typeface="Arial" pitchFamily="34" charset="0"/>
              <a:cs typeface="Arial" pitchFamily="34" charset="0"/>
            </a:rPr>
            <a:t>функционирования вычислительной техники и средств телекоммуникаций, методы и системы защиты информации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614598" y="1148227"/>
        <a:ext cx="5070928" cy="701937"/>
      </dsp:txXfrm>
    </dsp:sp>
    <dsp:sp modelId="{00BA041E-8AAB-414E-A3EA-5523A8C6F317}">
      <dsp:nvSpPr>
        <dsp:cNvPr id="0" name=""/>
        <dsp:cNvSpPr/>
      </dsp:nvSpPr>
      <dsp:spPr>
        <a:xfrm>
          <a:off x="0" y="1031237"/>
          <a:ext cx="3614598" cy="935917"/>
        </a:xfrm>
        <a:prstGeom prst="roundRect">
          <a:avLst/>
        </a:prstGeom>
        <a:gradFill rotWithShape="0">
          <a:gsLst>
            <a:gs pos="0">
              <a:schemeClr val="accent2">
                <a:hueOff val="-5040797"/>
                <a:satOff val="2192"/>
                <a:lumOff val="637"/>
                <a:alphaOff val="0"/>
                <a:tint val="62000"/>
                <a:satMod val="180000"/>
              </a:schemeClr>
            </a:gs>
            <a:gs pos="65000">
              <a:schemeClr val="accent2">
                <a:hueOff val="-5040797"/>
                <a:satOff val="2192"/>
                <a:lumOff val="637"/>
                <a:alphaOff val="0"/>
                <a:tint val="32000"/>
                <a:satMod val="250000"/>
              </a:schemeClr>
            </a:gs>
            <a:gs pos="100000">
              <a:schemeClr val="accent2">
                <a:hueOff val="-5040797"/>
                <a:satOff val="2192"/>
                <a:lumOff val="63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smtClean="0">
              <a:latin typeface="Arial" pitchFamily="34" charset="0"/>
              <a:cs typeface="Arial" pitchFamily="34" charset="0"/>
            </a:rPr>
            <a:t>Технические науки</a:t>
          </a:r>
          <a:r>
            <a:rPr lang="ru-RU" sz="1800" b="1" i="0" u="none" kern="1200" smtClean="0">
              <a:latin typeface="Arial" pitchFamily="34" charset="0"/>
              <a:cs typeface="Arial" pitchFamily="34" charset="0"/>
            </a:rPr>
            <a:t>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5688" y="1076925"/>
        <a:ext cx="3523222" cy="844541"/>
      </dsp:txXfrm>
    </dsp:sp>
    <dsp:sp modelId="{D978618C-A999-4F41-ACEF-CA700820285A}">
      <dsp:nvSpPr>
        <dsp:cNvPr id="0" name=""/>
        <dsp:cNvSpPr/>
      </dsp:nvSpPr>
      <dsp:spPr>
        <a:xfrm>
          <a:off x="3614598" y="2060746"/>
          <a:ext cx="5421897" cy="935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0492125"/>
            <a:satOff val="8301"/>
            <a:lumOff val="58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0492125"/>
              <a:satOff val="8301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smtClean="0">
              <a:latin typeface="Arial" pitchFamily="34" charset="0"/>
              <a:cs typeface="Arial" pitchFamily="34" charset="0"/>
            </a:rPr>
            <a:t>закономерности информационных процессов в живых организмах и растениях, основы когнитологии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614598" y="2177736"/>
        <a:ext cx="5070928" cy="701937"/>
      </dsp:txXfrm>
    </dsp:sp>
    <dsp:sp modelId="{45AB6280-0629-4C09-A0B5-96146A2EBE3B}">
      <dsp:nvSpPr>
        <dsp:cNvPr id="0" name=""/>
        <dsp:cNvSpPr/>
      </dsp:nvSpPr>
      <dsp:spPr>
        <a:xfrm>
          <a:off x="0" y="2060746"/>
          <a:ext cx="3614598" cy="935917"/>
        </a:xfrm>
        <a:prstGeom prst="roundRect">
          <a:avLst/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tint val="62000"/>
                <a:satMod val="180000"/>
              </a:schemeClr>
            </a:gs>
            <a:gs pos="65000">
              <a:schemeClr val="accent2">
                <a:hueOff val="-10081594"/>
                <a:satOff val="4384"/>
                <a:lumOff val="1275"/>
                <a:alphaOff val="0"/>
                <a:tint val="32000"/>
                <a:satMod val="250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smtClean="0">
              <a:latin typeface="Arial" pitchFamily="34" charset="0"/>
              <a:cs typeface="Arial" pitchFamily="34" charset="0"/>
            </a:rPr>
            <a:t>Биологические науки</a:t>
          </a:r>
          <a:r>
            <a:rPr lang="ru-RU" sz="1800" b="1" i="0" u="none" kern="1200" smtClean="0">
              <a:latin typeface="Arial" pitchFamily="34" charset="0"/>
              <a:cs typeface="Arial" pitchFamily="34" charset="0"/>
            </a:rPr>
            <a:t>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5688" y="2106434"/>
        <a:ext cx="3523222" cy="844541"/>
      </dsp:txXfrm>
    </dsp:sp>
    <dsp:sp modelId="{389770DB-4D9E-425A-917A-E5D5C9682C9F}">
      <dsp:nvSpPr>
        <dsp:cNvPr id="0" name=""/>
        <dsp:cNvSpPr/>
      </dsp:nvSpPr>
      <dsp:spPr>
        <a:xfrm>
          <a:off x="3614598" y="3090255"/>
          <a:ext cx="5421897" cy="935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5738186"/>
            <a:satOff val="12452"/>
            <a:lumOff val="88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5738186"/>
              <a:satOff val="12452"/>
              <a:lumOff val="8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smtClean="0">
              <a:latin typeface="Arial" pitchFamily="34" charset="0"/>
              <a:cs typeface="Arial" pitchFamily="34" charset="0"/>
            </a:rPr>
            <a:t>языкознание, формируют теорию языка, семантические (смысловые) и семиотические (знаковые) аспекты информационных процессов, прикладную и мат. лингвистику и др.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614598" y="3207245"/>
        <a:ext cx="5070928" cy="701937"/>
      </dsp:txXfrm>
    </dsp:sp>
    <dsp:sp modelId="{5F00B345-6BDC-4CE0-9074-94C708F94972}">
      <dsp:nvSpPr>
        <dsp:cNvPr id="0" name=""/>
        <dsp:cNvSpPr/>
      </dsp:nvSpPr>
      <dsp:spPr>
        <a:xfrm>
          <a:off x="0" y="3090255"/>
          <a:ext cx="3614598" cy="935917"/>
        </a:xfrm>
        <a:prstGeom prst="roundRect">
          <a:avLst/>
        </a:prstGeom>
        <a:gradFill rotWithShape="0">
          <a:gsLst>
            <a:gs pos="0">
              <a:schemeClr val="accent2">
                <a:hueOff val="-15122391"/>
                <a:satOff val="6577"/>
                <a:lumOff val="1912"/>
                <a:alphaOff val="0"/>
                <a:tint val="62000"/>
                <a:satMod val="180000"/>
              </a:schemeClr>
            </a:gs>
            <a:gs pos="65000">
              <a:schemeClr val="accent2">
                <a:hueOff val="-15122391"/>
                <a:satOff val="6577"/>
                <a:lumOff val="1912"/>
                <a:alphaOff val="0"/>
                <a:tint val="32000"/>
                <a:satMod val="250000"/>
              </a:schemeClr>
            </a:gs>
            <a:gs pos="100000">
              <a:schemeClr val="accent2">
                <a:hueOff val="-15122391"/>
                <a:satOff val="6577"/>
                <a:lumOff val="191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smtClean="0">
              <a:latin typeface="Arial" pitchFamily="34" charset="0"/>
              <a:cs typeface="Arial" pitchFamily="34" charset="0"/>
            </a:rPr>
            <a:t>Гуманитарные науки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5688" y="3135943"/>
        <a:ext cx="3523222" cy="844541"/>
      </dsp:txXfrm>
    </dsp:sp>
    <dsp:sp modelId="{9D9CF330-0BEA-44F9-B3D5-90F0655B6764}">
      <dsp:nvSpPr>
        <dsp:cNvPr id="0" name=""/>
        <dsp:cNvSpPr/>
      </dsp:nvSpPr>
      <dsp:spPr>
        <a:xfrm>
          <a:off x="3614598" y="4119765"/>
          <a:ext cx="5421897" cy="935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0984249"/>
            <a:satOff val="16603"/>
            <a:lumOff val="117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984249"/>
              <a:satOff val="16603"/>
              <a:lumOff val="1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smtClean="0">
              <a:latin typeface="Arial" pitchFamily="34" charset="0"/>
              <a:cs typeface="Arial" pitchFamily="34" charset="0"/>
            </a:rPr>
            <a:t>Философские и методологические знания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u="none" kern="1200" smtClean="0">
              <a:latin typeface="Arial" pitchFamily="34" charset="0"/>
              <a:cs typeface="Arial" pitchFamily="34" charset="0"/>
            </a:rPr>
            <a:t>Экономические науки</a:t>
          </a:r>
          <a:r>
            <a:rPr lang="ru-RU" sz="1800" b="1" i="0" u="none" kern="1200" smtClean="0">
              <a:latin typeface="Arial" pitchFamily="34" charset="0"/>
              <a:cs typeface="Arial" pitchFamily="34" charset="0"/>
            </a:rPr>
            <a:t>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u="none" kern="1200" smtClean="0">
              <a:latin typeface="Arial" pitchFamily="34" charset="0"/>
              <a:cs typeface="Arial" pitchFamily="34" charset="0"/>
            </a:rPr>
            <a:t>Социологические науки</a:t>
          </a:r>
          <a:r>
            <a:rPr lang="ru-RU" sz="1800" b="1" i="0" u="none" kern="1200" smtClean="0">
              <a:latin typeface="Arial" pitchFamily="34" charset="0"/>
              <a:cs typeface="Arial" pitchFamily="34" charset="0"/>
            </a:rPr>
            <a:t>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614598" y="4236755"/>
        <a:ext cx="5070928" cy="701937"/>
      </dsp:txXfrm>
    </dsp:sp>
    <dsp:sp modelId="{21FCA830-4CC6-48AC-8A97-2C222349066E}">
      <dsp:nvSpPr>
        <dsp:cNvPr id="0" name=""/>
        <dsp:cNvSpPr/>
      </dsp:nvSpPr>
      <dsp:spPr>
        <a:xfrm>
          <a:off x="0" y="4119765"/>
          <a:ext cx="3614598" cy="935917"/>
        </a:xfrm>
        <a:prstGeom prst="roundRect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tint val="62000"/>
                <a:satMod val="180000"/>
              </a:schemeClr>
            </a:gs>
            <a:gs pos="65000">
              <a:schemeClr val="accent2">
                <a:hueOff val="-20163188"/>
                <a:satOff val="8769"/>
                <a:lumOff val="2550"/>
                <a:alphaOff val="0"/>
                <a:tint val="32000"/>
                <a:satMod val="25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smtClean="0">
              <a:latin typeface="Arial" pitchFamily="34" charset="0"/>
              <a:cs typeface="Arial" pitchFamily="34" charset="0"/>
            </a:rPr>
            <a:t>Общественные науки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5688" y="4165453"/>
        <a:ext cx="3523222" cy="84454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18251-C351-4AAD-B953-67CDAA342110}">
      <dsp:nvSpPr>
        <dsp:cNvPr id="0" name=""/>
        <dsp:cNvSpPr/>
      </dsp:nvSpPr>
      <dsp:spPr>
        <a:xfrm>
          <a:off x="173256" y="146960"/>
          <a:ext cx="1482099" cy="148209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7FEE8C-9FC9-40F2-85EA-40BD83322A57}">
      <dsp:nvSpPr>
        <dsp:cNvPr id="0" name=""/>
        <dsp:cNvSpPr/>
      </dsp:nvSpPr>
      <dsp:spPr>
        <a:xfrm>
          <a:off x="1612018" y="190460"/>
          <a:ext cx="7270275" cy="148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latin typeface="Arial" pitchFamily="34" charset="0"/>
              <a:cs typeface="Arial" pitchFamily="34" charset="0"/>
            </a:rPr>
            <a:t>Знания о природе информации дают возможность познать закономерности правовой информации и ее место в правовой си­стеме, влияние различных факторов на ее формирование</a:t>
          </a:r>
          <a:endParaRPr lang="ru-RU" sz="2000" i="0" kern="1200" dirty="0">
            <a:latin typeface="Arial" pitchFamily="34" charset="0"/>
            <a:cs typeface="Arial" pitchFamily="34" charset="0"/>
          </a:endParaRPr>
        </a:p>
      </dsp:txBody>
      <dsp:txXfrm>
        <a:off x="1612018" y="190460"/>
        <a:ext cx="7270275" cy="1482099"/>
      </dsp:txXfrm>
    </dsp:sp>
    <dsp:sp modelId="{1D981975-09C6-4345-B2BB-17461B264562}">
      <dsp:nvSpPr>
        <dsp:cNvPr id="0" name=""/>
        <dsp:cNvSpPr/>
      </dsp:nvSpPr>
      <dsp:spPr>
        <a:xfrm>
          <a:off x="173256" y="1729591"/>
          <a:ext cx="1482099" cy="1482099"/>
        </a:xfrm>
        <a:prstGeom prst="ellipse">
          <a:avLst/>
        </a:prstGeom>
        <a:solidFill>
          <a:schemeClr val="accent3">
            <a:alpha val="50000"/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6D4AD5-56A1-484E-8EBD-365E464B183C}">
      <dsp:nvSpPr>
        <dsp:cNvPr id="0" name=""/>
        <dsp:cNvSpPr/>
      </dsp:nvSpPr>
      <dsp:spPr>
        <a:xfrm>
          <a:off x="1612018" y="1672560"/>
          <a:ext cx="7270275" cy="148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itchFamily="34" charset="0"/>
              <a:cs typeface="Arial" pitchFamily="34" charset="0"/>
            </a:rPr>
            <a:t>Развитие знаний в области информационных процессов и автоматизированных систем позволяют определить основные условия информатизации судебной и правоохранительной деятельности.</a:t>
          </a:r>
          <a:endParaRPr lang="ru-RU" sz="2000" i="0" kern="1200" dirty="0">
            <a:latin typeface="Arial" pitchFamily="34" charset="0"/>
            <a:cs typeface="Arial" pitchFamily="34" charset="0"/>
          </a:endParaRPr>
        </a:p>
      </dsp:txBody>
      <dsp:txXfrm>
        <a:off x="1612018" y="1672560"/>
        <a:ext cx="7270275" cy="1482099"/>
      </dsp:txXfrm>
    </dsp:sp>
    <dsp:sp modelId="{6D5DF04C-6628-4F24-97A8-0FD69156806D}">
      <dsp:nvSpPr>
        <dsp:cNvPr id="0" name=""/>
        <dsp:cNvSpPr/>
      </dsp:nvSpPr>
      <dsp:spPr>
        <a:xfrm>
          <a:off x="137277" y="3168339"/>
          <a:ext cx="1482099" cy="1482099"/>
        </a:xfrm>
        <a:prstGeom prst="ellipse">
          <a:avLst/>
        </a:prstGeom>
        <a:solidFill>
          <a:schemeClr val="accent3">
            <a:alpha val="50000"/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C98741-5FFC-4B15-91EB-886BBFA298EF}">
      <dsp:nvSpPr>
        <dsp:cNvPr id="0" name=""/>
        <dsp:cNvSpPr/>
      </dsp:nvSpPr>
      <dsp:spPr>
        <a:xfrm>
          <a:off x="1504080" y="3154660"/>
          <a:ext cx="7414193" cy="148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itchFamily="34" charset="0"/>
              <a:cs typeface="Arial" pitchFamily="34" charset="0"/>
            </a:rPr>
            <a:t>1950-1980 гг. - </a:t>
          </a:r>
          <a:r>
            <a:rPr lang="ru-RU" sz="2000" b="0" i="0" u="none" kern="1200" dirty="0" smtClean="0">
              <a:latin typeface="Arial" pitchFamily="34" charset="0"/>
              <a:cs typeface="Arial" pitchFamily="34" charset="0"/>
            </a:rPr>
            <a:t>продолжались дискуссии о роли и значении информации в общественной и юридической деятельности</a:t>
          </a:r>
          <a:endParaRPr lang="ru-RU" sz="2000" i="0" kern="1200" dirty="0">
            <a:latin typeface="Arial" pitchFamily="34" charset="0"/>
            <a:cs typeface="Arial" pitchFamily="34" charset="0"/>
          </a:endParaRPr>
        </a:p>
      </dsp:txBody>
      <dsp:txXfrm>
        <a:off x="1504080" y="3154660"/>
        <a:ext cx="7414193" cy="1482099"/>
      </dsp:txXfrm>
    </dsp:sp>
    <dsp:sp modelId="{4D61D0FE-1C3B-4869-8989-E1EE42C4802B}">
      <dsp:nvSpPr>
        <dsp:cNvPr id="0" name=""/>
        <dsp:cNvSpPr/>
      </dsp:nvSpPr>
      <dsp:spPr>
        <a:xfrm>
          <a:off x="173256" y="4679029"/>
          <a:ext cx="1482099" cy="1482099"/>
        </a:xfrm>
        <a:prstGeom prst="ellipse">
          <a:avLst/>
        </a:prstGeom>
        <a:solidFill>
          <a:schemeClr val="accent3">
            <a:alpha val="50000"/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9EFF37-42E7-471C-9FC6-029730C42EC2}">
      <dsp:nvSpPr>
        <dsp:cNvPr id="0" name=""/>
        <dsp:cNvSpPr/>
      </dsp:nvSpPr>
      <dsp:spPr>
        <a:xfrm>
          <a:off x="1612018" y="4636759"/>
          <a:ext cx="7270275" cy="148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Arial" pitchFamily="34" charset="0"/>
              <a:cs typeface="Arial" pitchFamily="34" charset="0"/>
            </a:rPr>
            <a:t>1960—70 гг. - Правовая кибернетика, предметом которой являлись закономерности движения информации в правовых процессах и особенно в области влияния права как управляющей системы на общественные отношения, а также прикладные аспекты информации входе раскрытия и расследования преступлений. </a:t>
          </a:r>
          <a:endParaRPr lang="ru-RU" sz="2000" i="0" kern="1200" dirty="0">
            <a:latin typeface="Arial" pitchFamily="34" charset="0"/>
            <a:cs typeface="Arial" pitchFamily="34" charset="0"/>
          </a:endParaRPr>
        </a:p>
      </dsp:txBody>
      <dsp:txXfrm>
        <a:off x="1612018" y="4636759"/>
        <a:ext cx="7270275" cy="1482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BF827-FD8F-438F-981B-99F3F5B64FAE}">
      <dsp:nvSpPr>
        <dsp:cNvPr id="0" name=""/>
        <dsp:cNvSpPr/>
      </dsp:nvSpPr>
      <dsp:spPr>
        <a:xfrm rot="5400000">
          <a:off x="4616073" y="-655074"/>
          <a:ext cx="3251200" cy="53741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процессы, методы поиска, сбора, хранения, обработки, предоставления, распространения информации и способы осуществления таких процессов и методов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3554599" y="565111"/>
        <a:ext cx="5215438" cy="2933778"/>
      </dsp:txXfrm>
    </dsp:sp>
    <dsp:sp modelId="{BD0E309F-E3A6-44A6-B055-46B234B6B17D}">
      <dsp:nvSpPr>
        <dsp:cNvPr id="0" name=""/>
        <dsp:cNvSpPr/>
      </dsp:nvSpPr>
      <dsp:spPr>
        <a:xfrm>
          <a:off x="264" y="0"/>
          <a:ext cx="3554334" cy="406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Информационные технологии</a:t>
          </a:r>
          <a:endParaRPr lang="ru-RU" sz="24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73772" y="173508"/>
        <a:ext cx="3207318" cy="37169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6E63E-E892-4729-A589-F5033C763D58}">
      <dsp:nvSpPr>
        <dsp:cNvPr id="0" name=""/>
        <dsp:cNvSpPr/>
      </dsp:nvSpPr>
      <dsp:spPr>
        <a:xfrm>
          <a:off x="0" y="509238"/>
          <a:ext cx="2852542" cy="171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электронную почту, аудиопочту, телеконференции, 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509238"/>
        <a:ext cx="2852542" cy="1711525"/>
      </dsp:txXfrm>
    </dsp:sp>
    <dsp:sp modelId="{1AAF446A-D470-4896-81C2-6802CE0BEAE7}">
      <dsp:nvSpPr>
        <dsp:cNvPr id="0" name=""/>
        <dsp:cNvSpPr/>
      </dsp:nvSpPr>
      <dsp:spPr>
        <a:xfrm>
          <a:off x="3137797" y="509238"/>
          <a:ext cx="2852542" cy="171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текстовые процессоры, электронные таблицы и др. 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37797" y="509238"/>
        <a:ext cx="2852542" cy="1711525"/>
      </dsp:txXfrm>
    </dsp:sp>
    <dsp:sp modelId="{2E370A06-C748-479B-9C3D-CAEE5765BB00}">
      <dsp:nvSpPr>
        <dsp:cNvPr id="0" name=""/>
        <dsp:cNvSpPr/>
      </dsp:nvSpPr>
      <dsp:spPr>
        <a:xfrm>
          <a:off x="6275594" y="509238"/>
          <a:ext cx="2852542" cy="1711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средства мультимедиа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275594" y="509238"/>
        <a:ext cx="2852542" cy="1711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6CBDE-AB42-4E6E-B1EC-ACE670FB9CCF}">
      <dsp:nvSpPr>
        <dsp:cNvPr id="0" name=""/>
        <dsp:cNvSpPr/>
      </dsp:nvSpPr>
      <dsp:spPr>
        <a:xfrm>
          <a:off x="0" y="340890"/>
          <a:ext cx="9144000" cy="155902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Юридическая деятельность в современных условиях жизни тесно связана с поиском, обработкой и использова­нием правовой информации</a:t>
          </a:r>
          <a:endParaRPr lang="ru-RU" sz="2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6105" y="416995"/>
        <a:ext cx="8991790" cy="1406815"/>
      </dsp:txXfrm>
    </dsp:sp>
    <dsp:sp modelId="{B84B5D1D-992A-4A04-885B-0B1E6D00EFDA}">
      <dsp:nvSpPr>
        <dsp:cNvPr id="0" name=""/>
        <dsp:cNvSpPr/>
      </dsp:nvSpPr>
      <dsp:spPr>
        <a:xfrm>
          <a:off x="0" y="2087115"/>
          <a:ext cx="9144000" cy="155902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Правовая информация на печатных носителях, юридическая литература научного и практического значения - исходный информационный материал для принятия правовых решений.</a:t>
          </a:r>
          <a:endParaRPr lang="ru-RU" sz="2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6105" y="2163220"/>
        <a:ext cx="8991790" cy="1406815"/>
      </dsp:txXfrm>
    </dsp:sp>
    <dsp:sp modelId="{1106F400-8C24-48FE-9E21-43040B5B71B3}">
      <dsp:nvSpPr>
        <dsp:cNvPr id="0" name=""/>
        <dsp:cNvSpPr/>
      </dsp:nvSpPr>
      <dsp:spPr>
        <a:xfrm>
          <a:off x="0" y="3833340"/>
          <a:ext cx="9144000" cy="155902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ПК, электронная информация </a:t>
          </a:r>
          <a:r>
            <a:rPr lang="ru-RU" sz="2300" b="1" i="0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по­зволяют юристу быстро найти и обработать юридические тексты для решения правовых задач</a:t>
          </a:r>
          <a:endParaRPr lang="ru-RU" sz="2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6105" y="3909445"/>
        <a:ext cx="8991790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6A3E5-FC04-45DE-BEFE-B0D5D5F630C7}">
      <dsp:nvSpPr>
        <dsp:cNvPr id="0" name=""/>
        <dsp:cNvSpPr/>
      </dsp:nvSpPr>
      <dsp:spPr>
        <a:xfrm>
          <a:off x="5029" y="0"/>
          <a:ext cx="3017520" cy="329184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4BD30-4861-4BA1-880E-0B9A5190AD57}">
      <dsp:nvSpPr>
        <dsp:cNvPr id="0" name=""/>
        <dsp:cNvSpPr/>
      </dsp:nvSpPr>
      <dsp:spPr>
        <a:xfrm>
          <a:off x="3131816" y="116629"/>
          <a:ext cx="5120640" cy="329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Основная цель дисциплины </a:t>
          </a:r>
          <a:r>
            <a:rPr lang="ru-RU" sz="2400" i="0" kern="1200" dirty="0" smtClean="0">
              <a:latin typeface="Arial" pitchFamily="34" charset="0"/>
              <a:cs typeface="Arial" pitchFamily="34" charset="0"/>
            </a:rPr>
            <a:t>-  приобретение студентами-юристами наиболее общих знаний по информатике в рамках формирования и реализации государственной информационной функции, в том числе в условиях информатизации юридической деятельности.</a:t>
          </a:r>
          <a:endParaRPr lang="ru-RU" sz="2400" i="0" kern="1200" dirty="0">
            <a:latin typeface="Arial" pitchFamily="34" charset="0"/>
            <a:cs typeface="Arial" pitchFamily="34" charset="0"/>
          </a:endParaRPr>
        </a:p>
      </dsp:txBody>
      <dsp:txXfrm>
        <a:off x="3131816" y="116629"/>
        <a:ext cx="5120640" cy="3291840"/>
      </dsp:txXfrm>
    </dsp:sp>
    <dsp:sp modelId="{5AED3E7D-29F8-4ED1-8073-BBA11D598846}">
      <dsp:nvSpPr>
        <dsp:cNvPr id="0" name=""/>
        <dsp:cNvSpPr/>
      </dsp:nvSpPr>
      <dsp:spPr>
        <a:xfrm>
          <a:off x="910285" y="3566160"/>
          <a:ext cx="3017520" cy="3291840"/>
        </a:xfrm>
        <a:prstGeom prst="downArrow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3D2F3-3815-4F50-A2E4-0565B84E2FDF}">
      <dsp:nvSpPr>
        <dsp:cNvPr id="0" name=""/>
        <dsp:cNvSpPr/>
      </dsp:nvSpPr>
      <dsp:spPr>
        <a:xfrm>
          <a:off x="4018330" y="3566160"/>
          <a:ext cx="5120640" cy="329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 smtClean="0">
              <a:latin typeface="Arial" pitchFamily="34" charset="0"/>
              <a:cs typeface="Arial" pitchFamily="34" charset="0"/>
            </a:rPr>
            <a:t>владение навыков в области создания, получения, обработки, хранения, распространения и использования правовой информации с использованием </a:t>
          </a:r>
          <a:r>
            <a:rPr lang="ru-RU" sz="2400" b="0" i="0" u="none" kern="1200" dirty="0" err="1" smtClean="0">
              <a:latin typeface="Arial" pitchFamily="34" charset="0"/>
              <a:cs typeface="Arial" pitchFamily="34" charset="0"/>
            </a:rPr>
            <a:t>АИС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4018330" y="3566160"/>
        <a:ext cx="5120640" cy="3291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0112F-64CA-4522-93C7-C0EF420DFDE9}">
      <dsp:nvSpPr>
        <dsp:cNvPr id="0" name=""/>
        <dsp:cNvSpPr/>
      </dsp:nvSpPr>
      <dsp:spPr>
        <a:xfrm>
          <a:off x="0" y="594406"/>
          <a:ext cx="9144000" cy="182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ПЛАН ЛЕКЦИИ:</a:t>
          </a:r>
          <a:endParaRPr lang="ru-RU" sz="6500" kern="1200" dirty="0"/>
        </a:p>
      </dsp:txBody>
      <dsp:txXfrm>
        <a:off x="89099" y="683505"/>
        <a:ext cx="8965802" cy="1647002"/>
      </dsp:txXfrm>
    </dsp:sp>
    <dsp:sp modelId="{B647D076-7509-48B7-92EA-584E528C089E}">
      <dsp:nvSpPr>
        <dsp:cNvPr id="0" name=""/>
        <dsp:cNvSpPr/>
      </dsp:nvSpPr>
      <dsp:spPr>
        <a:xfrm>
          <a:off x="0" y="2637024"/>
          <a:ext cx="9144000" cy="26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Понятие и предмет информатики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Эволюция информатики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Место информатики в системе знаний</a:t>
          </a:r>
          <a:endParaRPr lang="ru-RU" sz="2400" u="none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Информатика как наука и учебная дисциплина</a:t>
          </a:r>
          <a:endParaRPr lang="ru-RU" sz="2400" u="none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u="none" kern="1200" dirty="0" smtClean="0">
              <a:latin typeface="Arial" pitchFamily="34" charset="0"/>
              <a:cs typeface="Arial" pitchFamily="34" charset="0"/>
            </a:rPr>
            <a:t>Информация, определения и свойства</a:t>
          </a:r>
          <a:endParaRPr lang="ru-RU" sz="2400" u="none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u="none" kern="1200" dirty="0" smtClean="0">
              <a:latin typeface="Arial" pitchFamily="34" charset="0"/>
              <a:cs typeface="Arial" pitchFamily="34" charset="0"/>
            </a:rPr>
            <a:t>Классификация информации</a:t>
          </a:r>
          <a:endParaRPr lang="ru-RU" sz="2400" u="none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u="none" kern="1200" dirty="0" smtClean="0">
              <a:latin typeface="Arial" pitchFamily="34" charset="0"/>
              <a:cs typeface="Arial" pitchFamily="34" charset="0"/>
            </a:rPr>
            <a:t>Информационные процессы</a:t>
          </a:r>
          <a:endParaRPr lang="ru-RU" sz="2400" u="none" kern="1200" dirty="0">
            <a:latin typeface="Arial" pitchFamily="34" charset="0"/>
            <a:cs typeface="Arial" pitchFamily="34" charset="0"/>
          </a:endParaRPr>
        </a:p>
      </dsp:txBody>
      <dsp:txXfrm>
        <a:off x="0" y="2637024"/>
        <a:ext cx="9144000" cy="2691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5EF29-9559-49C2-8035-FD044A5EB7B1}">
      <dsp:nvSpPr>
        <dsp:cNvPr id="0" name=""/>
        <dsp:cNvSpPr/>
      </dsp:nvSpPr>
      <dsp:spPr>
        <a:xfrm rot="5400000">
          <a:off x="4349771" y="-779192"/>
          <a:ext cx="3248024" cy="56223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область научных знаний, изучающих природу, структуру и свойства информации, а также методы и средства сбора, обработки, хранения, передачи, обмена, защиты и использования информации с целью удовлетворения информационных потребностей. </a:t>
          </a:r>
          <a:endParaRPr lang="ru-RU" sz="2400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3162592" y="566542"/>
        <a:ext cx="5463829" cy="2930914"/>
      </dsp:txXfrm>
    </dsp:sp>
    <dsp:sp modelId="{B759BE54-2731-4A65-84F8-F00689E95EA0}">
      <dsp:nvSpPr>
        <dsp:cNvPr id="0" name=""/>
        <dsp:cNvSpPr/>
      </dsp:nvSpPr>
      <dsp:spPr>
        <a:xfrm>
          <a:off x="0" y="1984"/>
          <a:ext cx="3162591" cy="40600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Информатика 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54385" y="156369"/>
        <a:ext cx="2853821" cy="3751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AC4F3-72B4-4694-B7B0-3873CF61700B}">
      <dsp:nvSpPr>
        <dsp:cNvPr id="0" name=""/>
        <dsp:cNvSpPr/>
      </dsp:nvSpPr>
      <dsp:spPr>
        <a:xfrm>
          <a:off x="0" y="4824176"/>
          <a:ext cx="8784976" cy="158340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Как </a:t>
          </a:r>
          <a:r>
            <a:rPr lang="ru-RU" sz="2200" b="1" i="1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область практической деятельности </a:t>
          </a:r>
          <a:r>
            <a:rPr lang="ru-RU" sz="22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информатика - </a:t>
          </a:r>
          <a:endParaRPr lang="ru-RU" sz="22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4824176"/>
        <a:ext cx="8784976" cy="855037"/>
      </dsp:txXfrm>
    </dsp:sp>
    <dsp:sp modelId="{97928260-AF9B-4DA2-8A72-A57F49973940}">
      <dsp:nvSpPr>
        <dsp:cNvPr id="0" name=""/>
        <dsp:cNvSpPr/>
      </dsp:nvSpPr>
      <dsp:spPr>
        <a:xfrm>
          <a:off x="0" y="5647546"/>
          <a:ext cx="8784976" cy="7283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Особенно это проявляется в сфере государственного управления  услуг, наиболее развитых областях реального сектора экономики, медицине и др.</a:t>
          </a:r>
          <a:endParaRPr lang="ru-RU" sz="17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47546"/>
        <a:ext cx="8784976" cy="728365"/>
      </dsp:txXfrm>
    </dsp:sp>
    <dsp:sp modelId="{C193FC85-F353-4103-9133-03F93D623243}">
      <dsp:nvSpPr>
        <dsp:cNvPr id="0" name=""/>
        <dsp:cNvSpPr/>
      </dsp:nvSpPr>
      <dsp:spPr>
        <a:xfrm rot="10800000">
          <a:off x="0" y="2412654"/>
          <a:ext cx="8784976" cy="243527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Как учебная дисциплина </a:t>
          </a:r>
          <a:r>
            <a:rPr lang="ru-RU" sz="22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информатика - </a:t>
          </a:r>
          <a:endParaRPr lang="ru-RU" sz="22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10800000">
        <a:off x="0" y="2412654"/>
        <a:ext cx="8784976" cy="854780"/>
      </dsp:txXfrm>
    </dsp:sp>
    <dsp:sp modelId="{C235C42F-2429-4A66-ABD7-3882FC93A4D8}">
      <dsp:nvSpPr>
        <dsp:cNvPr id="0" name=""/>
        <dsp:cNvSpPr/>
      </dsp:nvSpPr>
      <dsp:spPr>
        <a:xfrm>
          <a:off x="0" y="3267435"/>
          <a:ext cx="8784976" cy="72814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В образовательной деятельности – обязательный предмет</a:t>
          </a:r>
          <a:endParaRPr lang="ru-RU" sz="17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3267435"/>
        <a:ext cx="8784976" cy="728146"/>
      </dsp:txXfrm>
    </dsp:sp>
    <dsp:sp modelId="{6F3F9F96-0B07-441C-A61A-154CC97EEE44}">
      <dsp:nvSpPr>
        <dsp:cNvPr id="0" name=""/>
        <dsp:cNvSpPr/>
      </dsp:nvSpPr>
      <dsp:spPr>
        <a:xfrm rot="10800000">
          <a:off x="0" y="1132"/>
          <a:ext cx="8784976" cy="2435273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Как </a:t>
          </a:r>
          <a:r>
            <a:rPr lang="ru-RU" sz="2200" b="1" i="1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комплексная наука</a:t>
          </a:r>
          <a:r>
            <a:rPr lang="ru-RU" sz="22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информатика -</a:t>
          </a:r>
          <a:endParaRPr lang="ru-RU" sz="22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10800000">
        <a:off x="0" y="1132"/>
        <a:ext cx="8784976" cy="854780"/>
      </dsp:txXfrm>
    </dsp:sp>
    <dsp:sp modelId="{D7E9747C-23B6-4BFB-9BF0-17F680CA89CD}">
      <dsp:nvSpPr>
        <dsp:cNvPr id="0" name=""/>
        <dsp:cNvSpPr/>
      </dsp:nvSpPr>
      <dsp:spPr>
        <a:xfrm>
          <a:off x="0" y="855913"/>
          <a:ext cx="8784976" cy="72814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объединяет знания в области математических, естественных и технических наук, лингвистики, философии, социологии, экономики и управления.</a:t>
          </a:r>
          <a:endParaRPr lang="ru-RU" sz="17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855913"/>
        <a:ext cx="8784976" cy="728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82128-43C9-4C65-97CF-F2EFC68099E2}">
      <dsp:nvSpPr>
        <dsp:cNvPr id="0" name=""/>
        <dsp:cNvSpPr/>
      </dsp:nvSpPr>
      <dsp:spPr>
        <a:xfrm>
          <a:off x="432050" y="128739"/>
          <a:ext cx="3037165" cy="209725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знания о </a:t>
          </a:r>
          <a:r>
            <a:rPr lang="ru-RU" sz="2000" b="1" i="1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природе информации, ее свойствах и структуре. 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76833" y="435875"/>
        <a:ext cx="2147599" cy="1482982"/>
      </dsp:txXfrm>
    </dsp:sp>
    <dsp:sp modelId="{B9C2B1BC-2205-4380-9A62-07C60CBCC4BC}">
      <dsp:nvSpPr>
        <dsp:cNvPr id="0" name=""/>
        <dsp:cNvSpPr/>
      </dsp:nvSpPr>
      <dsp:spPr>
        <a:xfrm>
          <a:off x="1080121" y="2376266"/>
          <a:ext cx="1741022" cy="121835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solidFill>
              <a:schemeClr val="bg2">
                <a:lumMod val="10000"/>
              </a:schemeClr>
            </a:solidFill>
          </a:endParaRPr>
        </a:p>
      </dsp:txBody>
      <dsp:txXfrm>
        <a:off x="1310893" y="2842163"/>
        <a:ext cx="1279478" cy="286556"/>
      </dsp:txXfrm>
    </dsp:sp>
    <dsp:sp modelId="{2489B6F7-69C6-447A-BB7E-0F01207EC61D}">
      <dsp:nvSpPr>
        <dsp:cNvPr id="0" name=""/>
        <dsp:cNvSpPr/>
      </dsp:nvSpPr>
      <dsp:spPr>
        <a:xfrm>
          <a:off x="1985" y="3744890"/>
          <a:ext cx="3897293" cy="253508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знания о </a:t>
          </a:r>
          <a:r>
            <a:rPr lang="ru-RU" sz="20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методах и средствах сбора, обработки, хранения, передачи, обмена, защиты, использования информации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72730" y="4116144"/>
        <a:ext cx="2755803" cy="1792574"/>
      </dsp:txXfrm>
    </dsp:sp>
    <dsp:sp modelId="{14C60AD3-8F60-4457-B1A4-2D6B102F37CC}">
      <dsp:nvSpPr>
        <dsp:cNvPr id="0" name=""/>
        <dsp:cNvSpPr/>
      </dsp:nvSpPr>
      <dsp:spPr>
        <a:xfrm>
          <a:off x="3600401" y="2736303"/>
          <a:ext cx="1309413" cy="93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b="1" kern="1200">
            <a:solidFill>
              <a:schemeClr val="bg2">
                <a:lumMod val="10000"/>
              </a:schemeClr>
            </a:solidFill>
          </a:endParaRPr>
        </a:p>
      </dsp:txBody>
      <dsp:txXfrm>
        <a:off x="3600401" y="2923524"/>
        <a:ext cx="1028582" cy="561662"/>
      </dsp:txXfrm>
    </dsp:sp>
    <dsp:sp modelId="{BE31ABF8-2E7B-4ADD-8161-1758D0DCF103}">
      <dsp:nvSpPr>
        <dsp:cNvPr id="0" name=""/>
        <dsp:cNvSpPr/>
      </dsp:nvSpPr>
      <dsp:spPr>
        <a:xfrm>
          <a:off x="5009672" y="1353701"/>
          <a:ext cx="3701309" cy="3701309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2">
                  <a:lumMod val="10000"/>
                </a:schemeClr>
              </a:solidFill>
            </a:rPr>
            <a:t>Предмет информатики:</a:t>
          </a:r>
          <a:endParaRPr lang="ru-RU" sz="2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551716" y="1895745"/>
        <a:ext cx="2617221" cy="26172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179CD-11A1-45F3-81FB-D89C63D0BF18}">
      <dsp:nvSpPr>
        <dsp:cNvPr id="0" name=""/>
        <dsp:cNvSpPr/>
      </dsp:nvSpPr>
      <dsp:spPr>
        <a:xfrm>
          <a:off x="0" y="4025312"/>
          <a:ext cx="8712968" cy="264104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Средства</a:t>
          </a:r>
          <a:r>
            <a:rPr lang="ru-RU" sz="35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информационной деятельности </a:t>
          </a:r>
          <a:endParaRPr lang="ru-RU" sz="35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4025312"/>
        <a:ext cx="8712968" cy="1426161"/>
      </dsp:txXfrm>
    </dsp:sp>
    <dsp:sp modelId="{EAF13603-8F14-4993-8A25-119F76B31D61}">
      <dsp:nvSpPr>
        <dsp:cNvPr id="0" name=""/>
        <dsp:cNvSpPr/>
      </dsp:nvSpPr>
      <dsp:spPr>
        <a:xfrm>
          <a:off x="0" y="5398653"/>
          <a:ext cx="8712968" cy="12148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pitchFamily="34" charset="0"/>
              <a:cs typeface="Arial" pitchFamily="34" charset="0"/>
            </a:rPr>
            <a:t>СВТ, система связи и передачи данных,  ИКТ</a:t>
          </a:r>
          <a:endParaRPr lang="ru-RU" sz="2300" kern="1200" dirty="0">
            <a:latin typeface="Arial" pitchFamily="34" charset="0"/>
            <a:cs typeface="Arial" pitchFamily="34" charset="0"/>
          </a:endParaRPr>
        </a:p>
      </dsp:txBody>
      <dsp:txXfrm>
        <a:off x="0" y="5398653"/>
        <a:ext cx="8712968" cy="1214878"/>
      </dsp:txXfrm>
    </dsp:sp>
    <dsp:sp modelId="{67D354B6-E546-420D-83A1-1A1284C2475D}">
      <dsp:nvSpPr>
        <dsp:cNvPr id="0" name=""/>
        <dsp:cNvSpPr/>
      </dsp:nvSpPr>
      <dsp:spPr>
        <a:xfrm rot="10800000">
          <a:off x="0" y="3007"/>
          <a:ext cx="8712968" cy="406192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Методы</a:t>
          </a:r>
          <a:r>
            <a:rPr lang="ru-RU" sz="3500" b="1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информационной деятельности </a:t>
          </a:r>
          <a:endParaRPr lang="ru-RU" sz="35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10800000">
        <a:off x="0" y="3007"/>
        <a:ext cx="8712968" cy="1425734"/>
      </dsp:txXfrm>
    </dsp:sp>
    <dsp:sp modelId="{B83FC6D8-150A-4604-9A11-CFDBA4AD2ABC}">
      <dsp:nvSpPr>
        <dsp:cNvPr id="0" name=""/>
        <dsp:cNvSpPr/>
      </dsp:nvSpPr>
      <dsp:spPr>
        <a:xfrm>
          <a:off x="0" y="1428741"/>
          <a:ext cx="8712968" cy="12145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u="none" kern="1200" dirty="0" smtClean="0">
              <a:latin typeface="Arial" pitchFamily="34" charset="0"/>
              <a:cs typeface="Arial" pitchFamily="34" charset="0"/>
            </a:rPr>
            <a:t>теория информации, теория алгоритмов, теория обработки сигналов и изображений, теория формальных языков и программирования, теория искусственного интеллекта и т.д. </a:t>
          </a:r>
          <a:endParaRPr lang="ru-RU" sz="2300" kern="1200" dirty="0">
            <a:latin typeface="Arial" pitchFamily="34" charset="0"/>
            <a:cs typeface="Arial" pitchFamily="34" charset="0"/>
          </a:endParaRPr>
        </a:p>
      </dsp:txBody>
      <dsp:txXfrm>
        <a:off x="0" y="1428741"/>
        <a:ext cx="8712968" cy="12145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922D6-0BCE-46E2-948A-DCBD7400CD18}">
      <dsp:nvSpPr>
        <dsp:cNvPr id="0" name=""/>
        <dsp:cNvSpPr/>
      </dsp:nvSpPr>
      <dsp:spPr>
        <a:xfrm rot="16200000">
          <a:off x="-1165702" y="1167782"/>
          <a:ext cx="6309320" cy="3973755"/>
        </a:xfrm>
        <a:prstGeom prst="flowChartManualOperation">
          <a:avLst/>
        </a:prstGeom>
        <a:solidFill>
          <a:schemeClr val="accent5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C00000"/>
              </a:solidFill>
            </a:rPr>
            <a:t>Первый этап развития информатики</a:t>
          </a:r>
          <a:endParaRPr lang="ru-RU" sz="24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Изобретение бумаги относится ко II в. н.э.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Книгопечатный станок на основе деревянных матриц изобретен в Китае (VIII в.), 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изобретение </a:t>
          </a:r>
          <a:r>
            <a:rPr lang="ru-RU" sz="2000" b="0" i="0" kern="1200" dirty="0" err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Гутенбергом</a:t>
          </a:r>
          <a:r>
            <a:rPr lang="ru-RU" sz="2000" b="0" i="0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технологии книгопечатания в1440 г.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механическое вычислительное устройство сконструировал в 1642 г. </a:t>
          </a:r>
          <a:r>
            <a:rPr lang="ru-RU" sz="2000" b="0" i="0" u="none" kern="1200" dirty="0" err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Блез</a:t>
          </a:r>
          <a:r>
            <a:rPr lang="ru-RU" sz="2000" b="0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 Паскаль.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2081" y="1261863"/>
        <a:ext cx="3973755" cy="3785592"/>
      </dsp:txXfrm>
    </dsp:sp>
    <dsp:sp modelId="{FF940B02-876B-429F-8C43-8AD03D9D4217}">
      <dsp:nvSpPr>
        <dsp:cNvPr id="0" name=""/>
        <dsp:cNvSpPr/>
      </dsp:nvSpPr>
      <dsp:spPr>
        <a:xfrm rot="16200000">
          <a:off x="3507513" y="766353"/>
          <a:ext cx="6309320" cy="4776613"/>
        </a:xfrm>
        <a:prstGeom prst="flowChartManualOperation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rgbClr val="C00000"/>
              </a:solidFill>
            </a:rPr>
            <a:t>Второй этап развития информатики</a:t>
          </a:r>
          <a:endParaRPr lang="ru-RU" sz="24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изобретение телеграфа (1774 г.); фотографии (1826г.); телефона(1876 г.); радио(1895г.); кинематографа (1895 г.); телевидения (1923 г.). 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к сер. 1960-х гг. в научной литературе произошло фактическое оформление новой области научных знаний, объектом исследования которых является информация и информационные процессы.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u="none" kern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окончательное оформление информатики как области научных знаний завершено в 1970—80-е гг.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4273867" y="1261863"/>
        <a:ext cx="4776613" cy="3785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26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43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4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98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8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1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2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9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94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94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4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9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73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57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46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43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0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5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40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60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89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A3A722-9A34-4558-A47D-2CF32BE276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21286ED-5076-4EA3-BDB4-C3AA03DFB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13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A3A722-9A34-4558-A47D-2CF32BE276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21286ED-5076-4EA3-BDB4-C3AA03DFB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832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2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7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13" y="252549"/>
            <a:ext cx="7862028" cy="323594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Лекция 1 – Введение в информатику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971600" y="3645024"/>
            <a:ext cx="7188026" cy="999885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Игнатьева Олеся Владимировна, к.т.н</a:t>
            </a:r>
            <a:r>
              <a:rPr lang="ru-RU" sz="3200" dirty="0" smtClean="0"/>
              <a:t>., доцент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97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20474010"/>
              </p:ext>
            </p:extLst>
          </p:nvPr>
        </p:nvGraphicFramePr>
        <p:xfrm>
          <a:off x="0" y="1556792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предмет информатики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9685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256032">
              <a:spcBef>
                <a:spcPts val="18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Информатика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— фундаментальная естественная наука, изучающая все аспекты получения, хранения, переработки и использования информации с помощью ЭВМ и других технических средств.</a:t>
            </a:r>
          </a:p>
          <a:p>
            <a:pPr marL="0" indent="256032">
              <a:spcBef>
                <a:spcPts val="18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(толковый словарь по информатике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научное направление, занимающееся изучением законов, методов и способов накапливания, обработки и передачи информации с помощью ЭВМ и других технических средств; группа дисциплин, занимающихся различными аспектами применения и разработки ЭВМ: прикладная математика, программирование, программное обеспечение, искусственный интеллект, архитектура ЭВМ, вычислительные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сети.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предмет информатики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4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670978"/>
              </p:ext>
            </p:extLst>
          </p:nvPr>
        </p:nvGraphicFramePr>
        <p:xfrm>
          <a:off x="179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067142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834695"/>
              </p:ext>
            </p:extLst>
          </p:nvPr>
        </p:nvGraphicFramePr>
        <p:xfrm>
          <a:off x="179512" y="0"/>
          <a:ext cx="871296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781" y="0"/>
            <a:ext cx="9144000" cy="126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2011680"/>
            <a:ext cx="8239125" cy="420624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Clr>
                <a:schemeClr val="tx1"/>
              </a:buClr>
              <a:buFont typeface="+mj-lt"/>
              <a:buAutoNum type="romanU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Появление человеческой речи;</a:t>
            </a:r>
          </a:p>
          <a:p>
            <a:pPr marL="571500" indent="-571500">
              <a:buClr>
                <a:schemeClr val="tx1"/>
              </a:buClr>
              <a:buFont typeface="+mj-lt"/>
              <a:buAutoNum type="romanU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Изобретение письменности;</a:t>
            </a:r>
          </a:p>
          <a:p>
            <a:pPr marL="571500" indent="-571500">
              <a:buClr>
                <a:schemeClr val="tx1"/>
              </a:buClr>
              <a:buFont typeface="+mj-lt"/>
              <a:buAutoNum type="romanU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Изобретение книгопечатания;</a:t>
            </a:r>
          </a:p>
          <a:p>
            <a:pPr marL="571500" indent="-571500">
              <a:buClr>
                <a:schemeClr val="tx1"/>
              </a:buClr>
              <a:buFont typeface="+mj-lt"/>
              <a:buAutoNum type="romanU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Изобретение радио, телефона, телевидения;</a:t>
            </a:r>
          </a:p>
          <a:p>
            <a:pPr marL="571500" indent="-571500">
              <a:buClr>
                <a:schemeClr val="tx1"/>
              </a:buClr>
              <a:buFont typeface="+mj-lt"/>
              <a:buAutoNum type="romanU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Изобретение микропроцессорных технологий и появление персональных компьютеров.</a:t>
            </a:r>
          </a:p>
          <a:p>
            <a:pPr marL="571500" indent="-571500">
              <a:buClr>
                <a:schemeClr val="tx1"/>
              </a:buClr>
              <a:buFont typeface="+mj-lt"/>
              <a:buAutoNum type="romanU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Создание компьютерных сетей и, в частности, глобальной компьютерной сети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Интернет.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19" y="12710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революции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895949"/>
              </p:ext>
            </p:extLst>
          </p:nvPr>
        </p:nvGraphicFramePr>
        <p:xfrm>
          <a:off x="91440" y="548680"/>
          <a:ext cx="905256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258050" cy="7647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Эволюция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информатики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442481"/>
              </p:ext>
            </p:extLst>
          </p:nvPr>
        </p:nvGraphicFramePr>
        <p:xfrm>
          <a:off x="91440" y="-99392"/>
          <a:ext cx="905256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-33493"/>
            <a:ext cx="7258050" cy="7647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Эволюция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информатики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Последняя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информационная революция как результат выдвинула на первый план новую отрасль –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информационную индустрию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связанную с производством технологических средств, методов, технологий для производства новых знаний.</a:t>
            </a:r>
          </a:p>
          <a:p>
            <a:pPr>
              <a:spcBef>
                <a:spcPts val="18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Возникла необходимость разработки методов измерения информации, организации хранения, доступа (поиска) и обработки, изучения закономерностей передачи движения информации в различных системах и т.д. Исследования, позволяющие разрешить возникшие проблемы, стали называть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информатикой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1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9" y="247441"/>
            <a:ext cx="850582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97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539634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Компьютерная техника и высокотехнологичные способы обработки информации стали неотъемлемыми компонентами человеческой деятельности: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438"/>
            <a:ext cx="91440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80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538"/>
            <a:ext cx="914400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1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293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27127"/>
            <a:ext cx="902017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2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3999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438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"/>
            <a:ext cx="8982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9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012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4659824"/>
              </p:ext>
            </p:extLst>
          </p:nvPr>
        </p:nvGraphicFramePr>
        <p:xfrm>
          <a:off x="0" y="692696"/>
          <a:ext cx="896448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423205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ИНФОРМАТИКА</a:t>
            </a:r>
            <a:endParaRPr lang="ru-RU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04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0716963"/>
              </p:ext>
            </p:extLst>
          </p:nvPr>
        </p:nvGraphicFramePr>
        <p:xfrm>
          <a:off x="0" y="692696"/>
          <a:ext cx="896448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423205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ИНФОРМАТИКА</a:t>
            </a:r>
            <a:endParaRPr lang="ru-RU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48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" y="773319"/>
            <a:ext cx="9131834" cy="55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92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904268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информационных знаний в юридических вузах: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633"/>
            <a:ext cx="9144000" cy="6414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Направления информатики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858494"/>
              </p:ext>
            </p:extLst>
          </p:nvPr>
        </p:nvGraphicFramePr>
        <p:xfrm>
          <a:off x="126686" y="941696"/>
          <a:ext cx="8880837" cy="572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2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8" y="390525"/>
            <a:ext cx="890587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451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" y="408929"/>
            <a:ext cx="898207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01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2" y="392228"/>
            <a:ext cx="88296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580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1913"/>
            <a:ext cx="825817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192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0975"/>
            <a:ext cx="9144001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8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Место информатики в системе знаний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26456611"/>
              </p:ext>
            </p:extLst>
          </p:nvPr>
        </p:nvGraphicFramePr>
        <p:xfrm>
          <a:off x="0" y="1800588"/>
          <a:ext cx="9036496" cy="505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76513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Информатика как комплексная система научных знаний об информации и информационных процессах, формируется на основе фундаментальных знаний: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волюция информатики и юриспруденции: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9019706"/>
              </p:ext>
            </p:extLst>
          </p:nvPr>
        </p:nvGraphicFramePr>
        <p:xfrm>
          <a:off x="35496" y="576064"/>
          <a:ext cx="9046028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b="6687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073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6"/>
          <p:cNvSpPr txBox="1">
            <a:spLocks/>
          </p:cNvSpPr>
          <p:nvPr/>
        </p:nvSpPr>
        <p:spPr>
          <a:xfrm>
            <a:off x="1259632" y="5085184"/>
            <a:ext cx="7613650" cy="67987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 информации, информационных технологиях и о защите информации 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федер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закон Рос. Федерации от 27.07.2006 г. № 149-ФЗ // Собр. законодательства Рос. Федерации. – 2006. № 31 (1 ч.). – Ст. 3448.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99366031"/>
              </p:ext>
            </p:extLst>
          </p:nvPr>
        </p:nvGraphicFramePr>
        <p:xfrm>
          <a:off x="23775" y="1021184"/>
          <a:ext cx="89290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Информационные технологии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8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1056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Arial" pitchFamily="34" charset="0"/>
                <a:cs typeface="Arial" pitchFamily="34" charset="0"/>
              </a:rPr>
              <a:t>Под </a:t>
            </a:r>
            <a:r>
              <a:rPr lang="ru-RU" sz="2400" b="1" i="1" cap="none" dirty="0" smtClean="0">
                <a:latin typeface="Arial" pitchFamily="34" charset="0"/>
                <a:cs typeface="Arial" pitchFamily="34" charset="0"/>
              </a:rPr>
              <a:t>информационными технологиями </a:t>
            </a:r>
            <a:r>
              <a:rPr lang="ru-RU" sz="2400" cap="none" dirty="0" smtClean="0">
                <a:latin typeface="Arial" pitchFamily="34" charset="0"/>
                <a:cs typeface="Arial" pitchFamily="34" charset="0"/>
              </a:rPr>
              <a:t>понимается система операций по сбору, хранению, обработке и передаче информации с помощью компьютеров.</a:t>
            </a:r>
            <a:endParaRPr lang="ru-RU" sz="24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792936"/>
            <a:ext cx="8639175" cy="4206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Средства информационных технологий обычно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включают: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66467777"/>
              </p:ext>
            </p:extLst>
          </p:nvPr>
        </p:nvGraphicFramePr>
        <p:xfrm>
          <a:off x="14041" y="2420888"/>
          <a:ext cx="9128137" cy="2730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it-ymelec.ru/images/nastroyka-internet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403395"/>
            <a:ext cx="859631" cy="11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fs-bravo.com/wp-content/uploads/2016/11/pou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25" y="5326892"/>
            <a:ext cx="1028699" cy="12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uardian.co.tt/sites/default/files/field/image/class%20tec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86" y="5417036"/>
            <a:ext cx="1322508" cy="11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olice.am/resources/police/img/news/original/1457934721,134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15" y="5326892"/>
            <a:ext cx="1073486" cy="143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s00.infourok.ru/images/doc/292/291702/hello_html_f57190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35" y="5377498"/>
            <a:ext cx="932517" cy="12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t.wiirk.com/files/5635?m=files&amp;a=downloa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25" y="5377498"/>
            <a:ext cx="935147" cy="12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0-tub-ru.yandex.net/i?id=186c89f8362b7a6d390ffe9bc9f9b3c6&amp;n=33&amp;h=215&amp;w=2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47" y="5332110"/>
            <a:ext cx="966557" cy="12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609640" cy="25118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БЛАГОДАРЮ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1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403"/>
              </p:ext>
            </p:extLst>
          </p:nvPr>
        </p:nvGraphicFramePr>
        <p:xfrm>
          <a:off x="8843" y="28242"/>
          <a:ext cx="9144000" cy="570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3784"/>
            <a:ext cx="9144000" cy="10189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84"/>
            <a:ext cx="9144000" cy="1018952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Информация и Информатика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118" y="1412776"/>
            <a:ext cx="8439764" cy="45365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 Федеральном законе Российской Федерации от 27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июля 2006г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№149-ФЗ «Об информации, информационных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технологиях 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 защите информации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Информация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— сведения независимо от формы их представления. 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Информатика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– это дисциплина, изучающая структуру 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общие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свойства информации, закономерности и методы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создания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хранения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поиска, преобразования, передачи и применения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сферах человеческой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074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5259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Само название «информатика»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произошло от немецкого и французского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Informatik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informatique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так на этих языках называется эта наука.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Термин «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информатика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возник 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60-х годах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 Франции для названия области, занимающейся автоматизированной обработкой информации с помощью ЭВМ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англоязычных странах этому термину соответствует синоним: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Сomputer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science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компьютерная наука.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11250"/>
            <a:ext cx="7391574" cy="20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2098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предмет информатики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2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1052736"/>
            <a:ext cx="8755483" cy="5696409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Научно-технический прогресс</a:t>
            </a: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в 1962 г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во Франции Ф. Дрейфусом предложен термин информатика</a:t>
            </a: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информатика как область человеческой деятельности терминологически прочно связана с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информацией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но не во всех случаях с вычислительной техникой</a:t>
            </a: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1948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г.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Норбертом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Винером в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научный оборот был введен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термин «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информация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предмет информатики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1970-хгг. информатика сформировалась как комплексное направление научных исследований</a:t>
            </a:r>
          </a:p>
          <a:p>
            <a:pPr>
              <a:spcBef>
                <a:spcPts val="1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1978 г. информатика была признана как наука на международном уровне</a:t>
            </a:r>
          </a:p>
          <a:p>
            <a:pPr>
              <a:spcBef>
                <a:spcPts val="1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Информатика - структурно сложная область знаний и человеческой деятельности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предмет информатики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1661</Words>
  <Application>Microsoft Office PowerPoint</Application>
  <PresentationFormat>Экран (4:3)</PresentationFormat>
  <Paragraphs>134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Открытая</vt:lpstr>
      <vt:lpstr>Тема Office</vt:lpstr>
      <vt:lpstr>1_Тема Office</vt:lpstr>
      <vt:lpstr>Лекция 1 – Введение в информатику</vt:lpstr>
      <vt:lpstr>Компьютерная техника и высокотехнологичные способы обработки информации стали неотъемлемыми компонентами человеческой деятельности:</vt:lpstr>
      <vt:lpstr>Особенности информационных знаний в юридических вузах:</vt:lpstr>
      <vt:lpstr>Презентация PowerPoint</vt:lpstr>
      <vt:lpstr>Презентация PowerPoint</vt:lpstr>
      <vt:lpstr>Информация и Информатика</vt:lpstr>
      <vt:lpstr>Понятие и предмет информатики</vt:lpstr>
      <vt:lpstr>Понятие и предмет информатики</vt:lpstr>
      <vt:lpstr>Понятие и предмет информатики</vt:lpstr>
      <vt:lpstr>Понятие и предмет информатики</vt:lpstr>
      <vt:lpstr>Понятие и предмет информатики</vt:lpstr>
      <vt:lpstr>Презентация PowerPoint</vt:lpstr>
      <vt:lpstr>Презентация PowerPoint</vt:lpstr>
      <vt:lpstr>Презентация PowerPoint</vt:lpstr>
      <vt:lpstr>Информационные революции</vt:lpstr>
      <vt:lpstr>Эволюция информатики</vt:lpstr>
      <vt:lpstr>Эволюция информатики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информатики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Место информатики в системе знаний</vt:lpstr>
      <vt:lpstr>Эволюция информатики и юриспруденции:</vt:lpstr>
      <vt:lpstr>Презентация PowerPoint</vt:lpstr>
      <vt:lpstr>Информационные технологии</vt:lpstr>
      <vt:lpstr>Под информационными технологиями понимается система операций по сбору, хранению, обработке и передаче информации с помощью компьютеров.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в юридической деятельности</dc:title>
  <dc:creator>Леся</dc:creator>
  <cp:lastModifiedBy>Леся</cp:lastModifiedBy>
  <cp:revision>86</cp:revision>
  <dcterms:modified xsi:type="dcterms:W3CDTF">2019-01-31T12:08:43Z</dcterms:modified>
</cp:coreProperties>
</file>