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27" r:id="rId2"/>
  </p:sldMasterIdLst>
  <p:notesMasterIdLst>
    <p:notesMasterId r:id="rId47"/>
  </p:notesMasterIdLst>
  <p:sldIdLst>
    <p:sldId id="270" r:id="rId3"/>
    <p:sldId id="292" r:id="rId4"/>
    <p:sldId id="269" r:id="rId5"/>
    <p:sldId id="311" r:id="rId6"/>
    <p:sldId id="381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9" r:id="rId16"/>
    <p:sldId id="258" r:id="rId17"/>
    <p:sldId id="315" r:id="rId18"/>
    <p:sldId id="316" r:id="rId19"/>
    <p:sldId id="319" r:id="rId20"/>
    <p:sldId id="317" r:id="rId21"/>
    <p:sldId id="323" r:id="rId22"/>
    <p:sldId id="324" r:id="rId23"/>
    <p:sldId id="392" r:id="rId24"/>
    <p:sldId id="393" r:id="rId25"/>
    <p:sldId id="391" r:id="rId26"/>
    <p:sldId id="398" r:id="rId27"/>
    <p:sldId id="318" r:id="rId28"/>
    <p:sldId id="394" r:id="rId29"/>
    <p:sldId id="395" r:id="rId30"/>
    <p:sldId id="396" r:id="rId31"/>
    <p:sldId id="397" r:id="rId32"/>
    <p:sldId id="400" r:id="rId33"/>
    <p:sldId id="401" r:id="rId34"/>
    <p:sldId id="402" r:id="rId35"/>
    <p:sldId id="404" r:id="rId36"/>
    <p:sldId id="405" r:id="rId37"/>
    <p:sldId id="403" r:id="rId38"/>
    <p:sldId id="406" r:id="rId39"/>
    <p:sldId id="407" r:id="rId40"/>
    <p:sldId id="408" r:id="rId41"/>
    <p:sldId id="411" r:id="rId42"/>
    <p:sldId id="410" r:id="rId43"/>
    <p:sldId id="259" r:id="rId44"/>
    <p:sldId id="412" r:id="rId45"/>
    <p:sldId id="41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6E6A2"/>
    <a:srgbClr val="008000"/>
    <a:srgbClr val="7D7DFF"/>
    <a:srgbClr val="97E4FF"/>
    <a:srgbClr val="D1D1FF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3" autoAdjust="0"/>
  </p:normalViewPr>
  <p:slideViewPr>
    <p:cSldViewPr snapToGrid="0">
      <p:cViewPr varScale="1">
        <p:scale>
          <a:sx n="58" d="100"/>
          <a:sy n="58" d="100"/>
        </p:scale>
        <p:origin x="14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0D89-0D4F-47B0-B6BD-E1A8AA7C192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DC55F5-E86D-4D89-9336-B79E12C67721}">
      <dgm:prSet phldrT="[Текст]" custT="1"/>
      <dgm:spPr/>
      <dgm:t>
        <a:bodyPr/>
        <a:lstStyle/>
        <a:p>
          <a:r>
            <a:rPr lang="ru-RU" sz="2000" dirty="0" smtClean="0"/>
            <a:t>- информация, отражающая процессы, явления </a:t>
          </a:r>
          <a:r>
            <a:rPr lang="ru-RU" sz="2000" dirty="0" err="1" smtClean="0"/>
            <a:t>неодушевленной</a:t>
          </a:r>
          <a:r>
            <a:rPr lang="ru-RU" sz="2000" dirty="0" smtClean="0"/>
            <a:t> природы называется </a:t>
          </a:r>
          <a:r>
            <a:rPr lang="ru-RU" sz="2000" b="1" dirty="0" smtClean="0"/>
            <a:t>механической</a:t>
          </a:r>
          <a:r>
            <a:rPr lang="ru-RU" sz="2000" dirty="0" smtClean="0"/>
            <a:t>; </a:t>
          </a:r>
          <a:endParaRPr lang="ru-RU" sz="2000" dirty="0"/>
        </a:p>
      </dgm:t>
    </dgm:pt>
    <dgm:pt modelId="{2DEDFF92-ADD1-463F-A791-71EDCB234EBC}" type="parTrans" cxnId="{A03618C5-3524-4A37-9B63-A4750D06077D}">
      <dgm:prSet/>
      <dgm:spPr/>
      <dgm:t>
        <a:bodyPr/>
        <a:lstStyle/>
        <a:p>
          <a:endParaRPr lang="ru-RU" sz="2000"/>
        </a:p>
      </dgm:t>
    </dgm:pt>
    <dgm:pt modelId="{86072587-CCE0-4B44-804C-7D9A17754535}" type="sibTrans" cxnId="{A03618C5-3524-4A37-9B63-A4750D06077D}">
      <dgm:prSet/>
      <dgm:spPr/>
      <dgm:t>
        <a:bodyPr/>
        <a:lstStyle/>
        <a:p>
          <a:endParaRPr lang="ru-RU" sz="2000"/>
        </a:p>
      </dgm:t>
    </dgm:pt>
    <dgm:pt modelId="{4A1D00C0-C988-4886-AF08-DEEAB5C36C44}">
      <dgm:prSet custT="1"/>
      <dgm:spPr/>
      <dgm:t>
        <a:bodyPr/>
        <a:lstStyle/>
        <a:p>
          <a:r>
            <a:rPr lang="ru-RU" sz="2000" dirty="0" smtClean="0"/>
            <a:t>- процессы животного и растительного мира - </a:t>
          </a:r>
          <a:r>
            <a:rPr lang="ru-RU" sz="2000" b="1" dirty="0" smtClean="0"/>
            <a:t>биологической</a:t>
          </a:r>
          <a:r>
            <a:rPr lang="ru-RU" sz="2000" dirty="0" smtClean="0"/>
            <a:t>, </a:t>
          </a:r>
          <a:endParaRPr lang="ru-RU" sz="2000" dirty="0"/>
        </a:p>
      </dgm:t>
    </dgm:pt>
    <dgm:pt modelId="{6CC498F5-1BD3-4195-AD26-26B655B12D15}" type="parTrans" cxnId="{CF59BB11-78CB-437F-BEFD-8E2A51868892}">
      <dgm:prSet/>
      <dgm:spPr/>
      <dgm:t>
        <a:bodyPr/>
        <a:lstStyle/>
        <a:p>
          <a:endParaRPr lang="ru-RU" sz="2000"/>
        </a:p>
      </dgm:t>
    </dgm:pt>
    <dgm:pt modelId="{F833454B-0D98-45E4-9087-A220A39E88E8}" type="sibTrans" cxnId="{CF59BB11-78CB-437F-BEFD-8E2A51868892}">
      <dgm:prSet/>
      <dgm:spPr/>
      <dgm:t>
        <a:bodyPr/>
        <a:lstStyle/>
        <a:p>
          <a:endParaRPr lang="ru-RU" sz="2000"/>
        </a:p>
      </dgm:t>
    </dgm:pt>
    <dgm:pt modelId="{012F5FA2-FD48-4B9F-B8C5-FA87EED56EB7}">
      <dgm:prSet custT="1"/>
      <dgm:spPr/>
      <dgm:t>
        <a:bodyPr/>
        <a:lstStyle/>
        <a:p>
          <a:r>
            <a:rPr lang="ru-RU" sz="2000" dirty="0" smtClean="0"/>
            <a:t>- человеческого общества – </a:t>
          </a:r>
          <a:r>
            <a:rPr lang="ru-RU" sz="2000" b="1" dirty="0" smtClean="0"/>
            <a:t>социальной</a:t>
          </a:r>
          <a:r>
            <a:rPr lang="ru-RU" sz="2000" dirty="0" smtClean="0"/>
            <a:t>.</a:t>
          </a:r>
          <a:endParaRPr lang="ru-RU" sz="2000" dirty="0"/>
        </a:p>
      </dgm:t>
    </dgm:pt>
    <dgm:pt modelId="{403B9D2E-CA9C-405C-8849-2244647C3760}" type="parTrans" cxnId="{A8D01BA7-6309-44BC-8DF9-E8C6B5BCF922}">
      <dgm:prSet/>
      <dgm:spPr/>
      <dgm:t>
        <a:bodyPr/>
        <a:lstStyle/>
        <a:p>
          <a:endParaRPr lang="ru-RU" sz="2000"/>
        </a:p>
      </dgm:t>
    </dgm:pt>
    <dgm:pt modelId="{3CE205AB-8B91-462E-A96D-620730399BA0}" type="sibTrans" cxnId="{A8D01BA7-6309-44BC-8DF9-E8C6B5BCF922}">
      <dgm:prSet/>
      <dgm:spPr/>
      <dgm:t>
        <a:bodyPr/>
        <a:lstStyle/>
        <a:p>
          <a:endParaRPr lang="ru-RU" sz="2000"/>
        </a:p>
      </dgm:t>
    </dgm:pt>
    <dgm:pt modelId="{8A49F4AC-83B3-4DEC-8CA1-8D6560673B1D}">
      <dgm:prSet phldrT="[Текст]" custT="1"/>
      <dgm:spPr/>
      <dgm:t>
        <a:bodyPr/>
        <a:lstStyle/>
        <a:p>
          <a:endParaRPr lang="ru-RU" sz="2000"/>
        </a:p>
      </dgm:t>
    </dgm:pt>
    <dgm:pt modelId="{47F79DEC-858A-4711-9A38-0A78590393EF}" type="parTrans" cxnId="{A7E4A5F0-88DC-4FED-840B-54F1F853E905}">
      <dgm:prSet/>
      <dgm:spPr/>
      <dgm:t>
        <a:bodyPr/>
        <a:lstStyle/>
        <a:p>
          <a:endParaRPr lang="ru-RU" sz="2000"/>
        </a:p>
      </dgm:t>
    </dgm:pt>
    <dgm:pt modelId="{C453161D-12D3-4063-84BA-6BC20670F2F0}" type="sibTrans" cxnId="{A7E4A5F0-88DC-4FED-840B-54F1F853E905}">
      <dgm:prSet/>
      <dgm:spPr/>
      <dgm:t>
        <a:bodyPr/>
        <a:lstStyle/>
        <a:p>
          <a:endParaRPr lang="ru-RU" sz="2000"/>
        </a:p>
      </dgm:t>
    </dgm:pt>
    <dgm:pt modelId="{8AA84615-EC27-4467-B7F1-AEC2D01E2146}">
      <dgm:prSet custT="1"/>
      <dgm:spPr/>
      <dgm:t>
        <a:bodyPr/>
        <a:lstStyle/>
        <a:p>
          <a:endParaRPr lang="ru-RU" sz="2000" dirty="0"/>
        </a:p>
      </dgm:t>
    </dgm:pt>
    <dgm:pt modelId="{18F51916-A7E4-4941-9E09-B87A5EDA63B0}" type="parTrans" cxnId="{9C7A6D72-1394-466D-B7B5-EE6527323E4A}">
      <dgm:prSet/>
      <dgm:spPr/>
      <dgm:t>
        <a:bodyPr/>
        <a:lstStyle/>
        <a:p>
          <a:endParaRPr lang="ru-RU" sz="2000"/>
        </a:p>
      </dgm:t>
    </dgm:pt>
    <dgm:pt modelId="{B415A979-C6E0-4CF0-9BDF-5B180C1E4F9F}" type="sibTrans" cxnId="{9C7A6D72-1394-466D-B7B5-EE6527323E4A}">
      <dgm:prSet/>
      <dgm:spPr/>
      <dgm:t>
        <a:bodyPr/>
        <a:lstStyle/>
        <a:p>
          <a:endParaRPr lang="ru-RU" sz="2000"/>
        </a:p>
      </dgm:t>
    </dgm:pt>
    <dgm:pt modelId="{BA3D1DF1-7253-4525-BE7A-8F5B00CC9353}">
      <dgm:prSet custT="1"/>
      <dgm:spPr/>
      <dgm:t>
        <a:bodyPr/>
        <a:lstStyle/>
        <a:p>
          <a:endParaRPr lang="ru-RU" sz="2000" dirty="0"/>
        </a:p>
      </dgm:t>
    </dgm:pt>
    <dgm:pt modelId="{06A33B43-3BC6-46FD-887E-0B77FFEB1D2A}" type="parTrans" cxnId="{100C2F92-BAB5-4B6D-96B0-148E3967EC01}">
      <dgm:prSet/>
      <dgm:spPr/>
      <dgm:t>
        <a:bodyPr/>
        <a:lstStyle/>
        <a:p>
          <a:endParaRPr lang="ru-RU" sz="2000"/>
        </a:p>
      </dgm:t>
    </dgm:pt>
    <dgm:pt modelId="{0B764B23-AA3C-4793-BFD5-11A9424D1D60}" type="sibTrans" cxnId="{100C2F92-BAB5-4B6D-96B0-148E3967EC01}">
      <dgm:prSet/>
      <dgm:spPr/>
      <dgm:t>
        <a:bodyPr/>
        <a:lstStyle/>
        <a:p>
          <a:endParaRPr lang="ru-RU" sz="2000"/>
        </a:p>
      </dgm:t>
    </dgm:pt>
    <dgm:pt modelId="{EE222877-0D23-41E5-8451-0272BFD259FC}" type="pres">
      <dgm:prSet presAssocID="{8D480D89-0D4F-47B0-B6BD-E1A8AA7C19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F64B5-F06A-49F8-88E8-FFAEA3BD1231}" type="pres">
      <dgm:prSet presAssocID="{8A49F4AC-83B3-4DEC-8CA1-8D6560673B1D}" presName="composite" presStyleCnt="0"/>
      <dgm:spPr/>
    </dgm:pt>
    <dgm:pt modelId="{BFCAE809-5D3C-499F-86F3-596EF18CC600}" type="pres">
      <dgm:prSet presAssocID="{8A49F4AC-83B3-4DEC-8CA1-8D6560673B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4D3EB-65B5-460E-B34A-2AA26F48553D}" type="pres">
      <dgm:prSet presAssocID="{8A49F4AC-83B3-4DEC-8CA1-8D6560673B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2A9-CE79-4D3F-8C0B-49D1018055D4}" type="pres">
      <dgm:prSet presAssocID="{C453161D-12D3-4063-84BA-6BC20670F2F0}" presName="sp" presStyleCnt="0"/>
      <dgm:spPr/>
    </dgm:pt>
    <dgm:pt modelId="{D9E8BB7E-E02D-4900-94CA-680D5A855232}" type="pres">
      <dgm:prSet presAssocID="{8AA84615-EC27-4467-B7F1-AEC2D01E2146}" presName="composite" presStyleCnt="0"/>
      <dgm:spPr/>
    </dgm:pt>
    <dgm:pt modelId="{E95967F9-3943-4EF3-91B4-1E428F52D76F}" type="pres">
      <dgm:prSet presAssocID="{8AA84615-EC27-4467-B7F1-AEC2D01E21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FEC5A-0C56-4301-9B61-4BFD5A8A5B76}" type="pres">
      <dgm:prSet presAssocID="{8AA84615-EC27-4467-B7F1-AEC2D01E21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68FB0-D75A-4C02-A80B-8643B6115A3C}" type="pres">
      <dgm:prSet presAssocID="{B415A979-C6E0-4CF0-9BDF-5B180C1E4F9F}" presName="sp" presStyleCnt="0"/>
      <dgm:spPr/>
    </dgm:pt>
    <dgm:pt modelId="{563AD5B6-E8E8-405B-AF1B-172480B2C05C}" type="pres">
      <dgm:prSet presAssocID="{BA3D1DF1-7253-4525-BE7A-8F5B00CC9353}" presName="composite" presStyleCnt="0"/>
      <dgm:spPr/>
    </dgm:pt>
    <dgm:pt modelId="{BBA6CD0A-1AA4-47DF-9FAE-9AF24FCD4C06}" type="pres">
      <dgm:prSet presAssocID="{BA3D1DF1-7253-4525-BE7A-8F5B00CC93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40F19-7446-4407-BA7C-6F9AFBD60873}" type="pres">
      <dgm:prSet presAssocID="{BA3D1DF1-7253-4525-BE7A-8F5B00CC93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B8541-33BB-402D-95F6-F4682515ED0D}" type="presOf" srcId="{8A49F4AC-83B3-4DEC-8CA1-8D6560673B1D}" destId="{BFCAE809-5D3C-499F-86F3-596EF18CC600}" srcOrd="0" destOrd="0" presId="urn:microsoft.com/office/officeart/2005/8/layout/chevron2"/>
    <dgm:cxn modelId="{100C2F92-BAB5-4B6D-96B0-148E3967EC01}" srcId="{8D480D89-0D4F-47B0-B6BD-E1A8AA7C192B}" destId="{BA3D1DF1-7253-4525-BE7A-8F5B00CC9353}" srcOrd="2" destOrd="0" parTransId="{06A33B43-3BC6-46FD-887E-0B77FFEB1D2A}" sibTransId="{0B764B23-AA3C-4793-BFD5-11A9424D1D60}"/>
    <dgm:cxn modelId="{A34B7860-DB2C-457E-80A6-A1A5A2B6DEDD}" type="presOf" srcId="{012F5FA2-FD48-4B9F-B8C5-FA87EED56EB7}" destId="{94C40F19-7446-4407-BA7C-6F9AFBD60873}" srcOrd="0" destOrd="0" presId="urn:microsoft.com/office/officeart/2005/8/layout/chevron2"/>
    <dgm:cxn modelId="{18ECB4E1-A39F-4E54-A91D-67AC4519DDD7}" type="presOf" srcId="{FFDC55F5-E86D-4D89-9336-B79E12C67721}" destId="{ED44D3EB-65B5-460E-B34A-2AA26F48553D}" srcOrd="0" destOrd="0" presId="urn:microsoft.com/office/officeart/2005/8/layout/chevron2"/>
    <dgm:cxn modelId="{CF59BB11-78CB-437F-BEFD-8E2A51868892}" srcId="{8AA84615-EC27-4467-B7F1-AEC2D01E2146}" destId="{4A1D00C0-C988-4886-AF08-DEEAB5C36C44}" srcOrd="0" destOrd="0" parTransId="{6CC498F5-1BD3-4195-AD26-26B655B12D15}" sibTransId="{F833454B-0D98-45E4-9087-A220A39E88E8}"/>
    <dgm:cxn modelId="{9C7A6D72-1394-466D-B7B5-EE6527323E4A}" srcId="{8D480D89-0D4F-47B0-B6BD-E1A8AA7C192B}" destId="{8AA84615-EC27-4467-B7F1-AEC2D01E2146}" srcOrd="1" destOrd="0" parTransId="{18F51916-A7E4-4941-9E09-B87A5EDA63B0}" sibTransId="{B415A979-C6E0-4CF0-9BDF-5B180C1E4F9F}"/>
    <dgm:cxn modelId="{A03618C5-3524-4A37-9B63-A4750D06077D}" srcId="{8A49F4AC-83B3-4DEC-8CA1-8D6560673B1D}" destId="{FFDC55F5-E86D-4D89-9336-B79E12C67721}" srcOrd="0" destOrd="0" parTransId="{2DEDFF92-ADD1-463F-A791-71EDCB234EBC}" sibTransId="{86072587-CCE0-4B44-804C-7D9A17754535}"/>
    <dgm:cxn modelId="{C7DF8FA4-5828-421A-B4C6-7F2756669806}" type="presOf" srcId="{4A1D00C0-C988-4886-AF08-DEEAB5C36C44}" destId="{BC1FEC5A-0C56-4301-9B61-4BFD5A8A5B76}" srcOrd="0" destOrd="0" presId="urn:microsoft.com/office/officeart/2005/8/layout/chevron2"/>
    <dgm:cxn modelId="{209CE28E-99FA-4F8C-91BB-B3B8BCCD64C9}" type="presOf" srcId="{8AA84615-EC27-4467-B7F1-AEC2D01E2146}" destId="{E95967F9-3943-4EF3-91B4-1E428F52D76F}" srcOrd="0" destOrd="0" presId="urn:microsoft.com/office/officeart/2005/8/layout/chevron2"/>
    <dgm:cxn modelId="{A8D01BA7-6309-44BC-8DF9-E8C6B5BCF922}" srcId="{BA3D1DF1-7253-4525-BE7A-8F5B00CC9353}" destId="{012F5FA2-FD48-4B9F-B8C5-FA87EED56EB7}" srcOrd="0" destOrd="0" parTransId="{403B9D2E-CA9C-405C-8849-2244647C3760}" sibTransId="{3CE205AB-8B91-462E-A96D-620730399BA0}"/>
    <dgm:cxn modelId="{89070615-F8A0-4C9B-B4F0-14BAF56ACB81}" type="presOf" srcId="{BA3D1DF1-7253-4525-BE7A-8F5B00CC9353}" destId="{BBA6CD0A-1AA4-47DF-9FAE-9AF24FCD4C06}" srcOrd="0" destOrd="0" presId="urn:microsoft.com/office/officeart/2005/8/layout/chevron2"/>
    <dgm:cxn modelId="{EB1D4837-C5E2-4EDF-8616-A4C2E324B030}" type="presOf" srcId="{8D480D89-0D4F-47B0-B6BD-E1A8AA7C192B}" destId="{EE222877-0D23-41E5-8451-0272BFD259FC}" srcOrd="0" destOrd="0" presId="urn:microsoft.com/office/officeart/2005/8/layout/chevron2"/>
    <dgm:cxn modelId="{A7E4A5F0-88DC-4FED-840B-54F1F853E905}" srcId="{8D480D89-0D4F-47B0-B6BD-E1A8AA7C192B}" destId="{8A49F4AC-83B3-4DEC-8CA1-8D6560673B1D}" srcOrd="0" destOrd="0" parTransId="{47F79DEC-858A-4711-9A38-0A78590393EF}" sibTransId="{C453161D-12D3-4063-84BA-6BC20670F2F0}"/>
    <dgm:cxn modelId="{FA0464EB-4AA7-4EE6-9EB2-25653941C46F}" type="presParOf" srcId="{EE222877-0D23-41E5-8451-0272BFD259FC}" destId="{AEBF64B5-F06A-49F8-88E8-FFAEA3BD1231}" srcOrd="0" destOrd="0" presId="urn:microsoft.com/office/officeart/2005/8/layout/chevron2"/>
    <dgm:cxn modelId="{5EE1AF2F-9C0A-4084-95C4-67765E200F8F}" type="presParOf" srcId="{AEBF64B5-F06A-49F8-88E8-FFAEA3BD1231}" destId="{BFCAE809-5D3C-499F-86F3-596EF18CC600}" srcOrd="0" destOrd="0" presId="urn:microsoft.com/office/officeart/2005/8/layout/chevron2"/>
    <dgm:cxn modelId="{83C72396-181A-47D4-A872-E3B7BAE0620D}" type="presParOf" srcId="{AEBF64B5-F06A-49F8-88E8-FFAEA3BD1231}" destId="{ED44D3EB-65B5-460E-B34A-2AA26F48553D}" srcOrd="1" destOrd="0" presId="urn:microsoft.com/office/officeart/2005/8/layout/chevron2"/>
    <dgm:cxn modelId="{0A464B86-9CC6-4137-8039-2393976499DE}" type="presParOf" srcId="{EE222877-0D23-41E5-8451-0272BFD259FC}" destId="{9C1C02A9-CE79-4D3F-8C0B-49D1018055D4}" srcOrd="1" destOrd="0" presId="urn:microsoft.com/office/officeart/2005/8/layout/chevron2"/>
    <dgm:cxn modelId="{2E9E445F-D89A-4142-A2A9-1392440B410E}" type="presParOf" srcId="{EE222877-0D23-41E5-8451-0272BFD259FC}" destId="{D9E8BB7E-E02D-4900-94CA-680D5A855232}" srcOrd="2" destOrd="0" presId="urn:microsoft.com/office/officeart/2005/8/layout/chevron2"/>
    <dgm:cxn modelId="{95363B9E-F988-465C-8FD6-1B0C3257DFFF}" type="presParOf" srcId="{D9E8BB7E-E02D-4900-94CA-680D5A855232}" destId="{E95967F9-3943-4EF3-91B4-1E428F52D76F}" srcOrd="0" destOrd="0" presId="urn:microsoft.com/office/officeart/2005/8/layout/chevron2"/>
    <dgm:cxn modelId="{FB670E02-80C6-41EB-8265-760CC8DA0A0B}" type="presParOf" srcId="{D9E8BB7E-E02D-4900-94CA-680D5A855232}" destId="{BC1FEC5A-0C56-4301-9B61-4BFD5A8A5B76}" srcOrd="1" destOrd="0" presId="urn:microsoft.com/office/officeart/2005/8/layout/chevron2"/>
    <dgm:cxn modelId="{66B5EB92-36BB-4C31-A3C5-CBE2EF8A096B}" type="presParOf" srcId="{EE222877-0D23-41E5-8451-0272BFD259FC}" destId="{1B468FB0-D75A-4C02-A80B-8643B6115A3C}" srcOrd="3" destOrd="0" presId="urn:microsoft.com/office/officeart/2005/8/layout/chevron2"/>
    <dgm:cxn modelId="{20BFA2D7-739C-47F9-AFE4-533926B7B805}" type="presParOf" srcId="{EE222877-0D23-41E5-8451-0272BFD259FC}" destId="{563AD5B6-E8E8-405B-AF1B-172480B2C05C}" srcOrd="4" destOrd="0" presId="urn:microsoft.com/office/officeart/2005/8/layout/chevron2"/>
    <dgm:cxn modelId="{F3001928-BB28-4993-BDFB-73D32F04615B}" type="presParOf" srcId="{563AD5B6-E8E8-405B-AF1B-172480B2C05C}" destId="{BBA6CD0A-1AA4-47DF-9FAE-9AF24FCD4C06}" srcOrd="0" destOrd="0" presId="urn:microsoft.com/office/officeart/2005/8/layout/chevron2"/>
    <dgm:cxn modelId="{4D96CD66-1193-4B7D-9D33-6007FF6926E7}" type="presParOf" srcId="{563AD5B6-E8E8-405B-AF1B-172480B2C05C}" destId="{94C40F19-7446-4407-BA7C-6F9AFBD608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80D89-0D4F-47B0-B6BD-E1A8AA7C192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E61202-CB54-4F06-8F5E-EE57DFA5335F}">
      <dgm:prSet custT="1"/>
      <dgm:spPr/>
      <dgm:t>
        <a:bodyPr/>
        <a:lstStyle/>
        <a:p>
          <a:r>
            <a:rPr lang="ru-RU" sz="2000" dirty="0" smtClean="0"/>
            <a:t>информация, передаваемую видимыми образами и символами - </a:t>
          </a:r>
          <a:r>
            <a:rPr lang="ru-RU" sz="2000" b="1" i="1" dirty="0" smtClean="0"/>
            <a:t>визуальная</a:t>
          </a:r>
          <a:r>
            <a:rPr lang="ru-RU" sz="2000" dirty="0" smtClean="0"/>
            <a:t>;</a:t>
          </a:r>
          <a:endParaRPr lang="ru-RU" sz="2000" dirty="0"/>
        </a:p>
      </dgm:t>
    </dgm:pt>
    <dgm:pt modelId="{6EA15E81-EB74-472D-BFBF-669D9AF313BD}" type="parTrans" cxnId="{8723C759-BD26-4FAA-94B9-B1EB5ACFB690}">
      <dgm:prSet/>
      <dgm:spPr/>
      <dgm:t>
        <a:bodyPr/>
        <a:lstStyle/>
        <a:p>
          <a:endParaRPr lang="ru-RU" sz="2000"/>
        </a:p>
      </dgm:t>
    </dgm:pt>
    <dgm:pt modelId="{ECD4C90B-4784-4402-887E-9181407DF5C2}" type="sibTrans" cxnId="{8723C759-BD26-4FAA-94B9-B1EB5ACFB690}">
      <dgm:prSet/>
      <dgm:spPr/>
      <dgm:t>
        <a:bodyPr/>
        <a:lstStyle/>
        <a:p>
          <a:endParaRPr lang="ru-RU" sz="2000"/>
        </a:p>
      </dgm:t>
    </dgm:pt>
    <dgm:pt modelId="{59D152D1-D8C4-476C-BE42-E4F86F8638CF}">
      <dgm:prSet custT="1"/>
      <dgm:spPr/>
      <dgm:t>
        <a:bodyPr/>
        <a:lstStyle/>
        <a:p>
          <a:r>
            <a:rPr lang="ru-RU" sz="2000" dirty="0" smtClean="0"/>
            <a:t>звуками – </a:t>
          </a:r>
          <a:r>
            <a:rPr lang="ru-RU" sz="2000" b="1" i="1" dirty="0" smtClean="0"/>
            <a:t>аудиальная</a:t>
          </a:r>
          <a:r>
            <a:rPr lang="ru-RU" sz="2000" dirty="0" smtClean="0"/>
            <a:t>; </a:t>
          </a:r>
          <a:endParaRPr lang="ru-RU" sz="2000" dirty="0"/>
        </a:p>
      </dgm:t>
    </dgm:pt>
    <dgm:pt modelId="{3B7449C1-7A48-419F-8B4E-F7FA4D80A07B}" type="parTrans" cxnId="{AB5179CA-7398-43F2-AF22-5CF6F51E5192}">
      <dgm:prSet/>
      <dgm:spPr/>
      <dgm:t>
        <a:bodyPr/>
        <a:lstStyle/>
        <a:p>
          <a:endParaRPr lang="ru-RU" sz="2000"/>
        </a:p>
      </dgm:t>
    </dgm:pt>
    <dgm:pt modelId="{C6DD67E9-6910-4900-8C25-F318B925F1CE}" type="sibTrans" cxnId="{AB5179CA-7398-43F2-AF22-5CF6F51E5192}">
      <dgm:prSet/>
      <dgm:spPr/>
      <dgm:t>
        <a:bodyPr/>
        <a:lstStyle/>
        <a:p>
          <a:endParaRPr lang="ru-RU" sz="2000"/>
        </a:p>
      </dgm:t>
    </dgm:pt>
    <dgm:pt modelId="{1B36DAD6-3E0B-467D-8A11-F06120BA713A}">
      <dgm:prSet custT="1"/>
      <dgm:spPr/>
      <dgm:t>
        <a:bodyPr/>
        <a:lstStyle/>
        <a:p>
          <a:r>
            <a:rPr lang="ru-RU" sz="2000" dirty="0" smtClean="0"/>
            <a:t>ощущениями – </a:t>
          </a:r>
          <a:r>
            <a:rPr lang="ru-RU" sz="2000" b="1" i="1" dirty="0" smtClean="0"/>
            <a:t>тактильная</a:t>
          </a:r>
          <a:r>
            <a:rPr lang="ru-RU" sz="2000" dirty="0" smtClean="0"/>
            <a:t>; </a:t>
          </a:r>
          <a:endParaRPr lang="ru-RU" sz="2000" dirty="0"/>
        </a:p>
      </dgm:t>
    </dgm:pt>
    <dgm:pt modelId="{510F58CC-E0B6-42FE-AF17-57137B65E771}" type="parTrans" cxnId="{9D229C34-F0B8-4BCC-B93D-C466EE8C8C85}">
      <dgm:prSet/>
      <dgm:spPr/>
      <dgm:t>
        <a:bodyPr/>
        <a:lstStyle/>
        <a:p>
          <a:endParaRPr lang="ru-RU" sz="2000"/>
        </a:p>
      </dgm:t>
    </dgm:pt>
    <dgm:pt modelId="{2F48179C-7A87-4106-8CC7-54F278970F40}" type="sibTrans" cxnId="{9D229C34-F0B8-4BCC-B93D-C466EE8C8C85}">
      <dgm:prSet/>
      <dgm:spPr/>
      <dgm:t>
        <a:bodyPr/>
        <a:lstStyle/>
        <a:p>
          <a:endParaRPr lang="ru-RU" sz="2000"/>
        </a:p>
      </dgm:t>
    </dgm:pt>
    <dgm:pt modelId="{D7154B56-497C-4A0A-A679-BD58DB37FF06}">
      <dgm:prSet custT="1"/>
      <dgm:spPr/>
      <dgm:t>
        <a:bodyPr/>
        <a:lstStyle/>
        <a:p>
          <a:r>
            <a:rPr lang="ru-RU" sz="2000" dirty="0" smtClean="0"/>
            <a:t>запахами и вкусами – </a:t>
          </a:r>
          <a:r>
            <a:rPr lang="ru-RU" sz="2000" b="1" i="1" dirty="0" smtClean="0"/>
            <a:t>органолептическая</a:t>
          </a:r>
          <a:r>
            <a:rPr lang="ru-RU" sz="2000" dirty="0" smtClean="0"/>
            <a:t>; </a:t>
          </a:r>
          <a:endParaRPr lang="ru-RU" sz="2000" dirty="0"/>
        </a:p>
      </dgm:t>
    </dgm:pt>
    <dgm:pt modelId="{59331368-0287-4914-B3D7-8EEA2658CD07}" type="parTrans" cxnId="{39679E33-B383-4906-B00C-F74146C3E71D}">
      <dgm:prSet/>
      <dgm:spPr/>
      <dgm:t>
        <a:bodyPr/>
        <a:lstStyle/>
        <a:p>
          <a:endParaRPr lang="ru-RU" sz="2000"/>
        </a:p>
      </dgm:t>
    </dgm:pt>
    <dgm:pt modelId="{4D26855B-4A8B-47D4-BCF0-9D71205E6D4D}" type="sibTrans" cxnId="{39679E33-B383-4906-B00C-F74146C3E71D}">
      <dgm:prSet/>
      <dgm:spPr/>
      <dgm:t>
        <a:bodyPr/>
        <a:lstStyle/>
        <a:p>
          <a:endParaRPr lang="ru-RU" sz="2000"/>
        </a:p>
      </dgm:t>
    </dgm:pt>
    <dgm:pt modelId="{EBDA5000-E737-4E6D-A936-7A513D679E49}">
      <dgm:prSet custT="1"/>
      <dgm:spPr/>
      <dgm:t>
        <a:bodyPr/>
        <a:lstStyle/>
        <a:p>
          <a:r>
            <a:rPr lang="ru-RU" sz="2000" dirty="0" smtClean="0"/>
            <a:t>информация, выдаваемую и воспринимаемую средствами вычислительной техники - </a:t>
          </a:r>
          <a:r>
            <a:rPr lang="ru-RU" sz="2000" b="1" i="1" dirty="0" smtClean="0"/>
            <a:t>машинная</a:t>
          </a:r>
          <a:r>
            <a:rPr lang="ru-RU" sz="2000" dirty="0" smtClean="0"/>
            <a:t>.</a:t>
          </a:r>
          <a:endParaRPr lang="ru-RU" sz="2000" dirty="0"/>
        </a:p>
      </dgm:t>
    </dgm:pt>
    <dgm:pt modelId="{F58B284A-6B68-4D3A-B0EF-2EBA0E669A48}" type="parTrans" cxnId="{AB7CC34B-908B-4E9A-875A-CBC088FEC5D9}">
      <dgm:prSet/>
      <dgm:spPr/>
      <dgm:t>
        <a:bodyPr/>
        <a:lstStyle/>
        <a:p>
          <a:endParaRPr lang="ru-RU" sz="2000"/>
        </a:p>
      </dgm:t>
    </dgm:pt>
    <dgm:pt modelId="{CC9701C2-8314-4FB1-85A9-EFF3487D456F}" type="sibTrans" cxnId="{AB7CC34B-908B-4E9A-875A-CBC088FEC5D9}">
      <dgm:prSet/>
      <dgm:spPr/>
      <dgm:t>
        <a:bodyPr/>
        <a:lstStyle/>
        <a:p>
          <a:endParaRPr lang="ru-RU" sz="2000"/>
        </a:p>
      </dgm:t>
    </dgm:pt>
    <dgm:pt modelId="{DF07EC42-E6A9-47F2-820D-4BB9841C603E}">
      <dgm:prSet custT="1"/>
      <dgm:spPr/>
      <dgm:t>
        <a:bodyPr/>
        <a:lstStyle/>
        <a:p>
          <a:endParaRPr lang="ru-RU" sz="2000"/>
        </a:p>
      </dgm:t>
    </dgm:pt>
    <dgm:pt modelId="{16700234-5E01-4BB5-972C-A743FDA7CFE6}" type="parTrans" cxnId="{8B54C69E-9A64-4FE9-9CE0-F54558371DAF}">
      <dgm:prSet/>
      <dgm:spPr/>
      <dgm:t>
        <a:bodyPr/>
        <a:lstStyle/>
        <a:p>
          <a:endParaRPr lang="ru-RU" sz="2000"/>
        </a:p>
      </dgm:t>
    </dgm:pt>
    <dgm:pt modelId="{1EE46BC1-2698-4390-AE47-9C232953E9E0}" type="sibTrans" cxnId="{8B54C69E-9A64-4FE9-9CE0-F54558371DAF}">
      <dgm:prSet/>
      <dgm:spPr/>
      <dgm:t>
        <a:bodyPr/>
        <a:lstStyle/>
        <a:p>
          <a:endParaRPr lang="ru-RU" sz="2000"/>
        </a:p>
      </dgm:t>
    </dgm:pt>
    <dgm:pt modelId="{A2E08A93-8980-4BD5-B437-8D1DE61BF29D}">
      <dgm:prSet custT="1"/>
      <dgm:spPr/>
      <dgm:t>
        <a:bodyPr/>
        <a:lstStyle/>
        <a:p>
          <a:endParaRPr lang="ru-RU" sz="2000" dirty="0"/>
        </a:p>
      </dgm:t>
    </dgm:pt>
    <dgm:pt modelId="{512A9D66-049A-4272-A1DD-A505D4E21EEB}" type="parTrans" cxnId="{0E12B6C0-EECA-4DE2-A084-A150BF2EC406}">
      <dgm:prSet/>
      <dgm:spPr/>
      <dgm:t>
        <a:bodyPr/>
        <a:lstStyle/>
        <a:p>
          <a:endParaRPr lang="ru-RU" sz="2000"/>
        </a:p>
      </dgm:t>
    </dgm:pt>
    <dgm:pt modelId="{69C7DA58-B532-43B3-8A89-B026772D8042}" type="sibTrans" cxnId="{0E12B6C0-EECA-4DE2-A084-A150BF2EC406}">
      <dgm:prSet/>
      <dgm:spPr/>
      <dgm:t>
        <a:bodyPr/>
        <a:lstStyle/>
        <a:p>
          <a:endParaRPr lang="ru-RU" sz="2000"/>
        </a:p>
      </dgm:t>
    </dgm:pt>
    <dgm:pt modelId="{387998DE-EE36-48EF-BD7F-2C41F3CDF1FC}">
      <dgm:prSet custT="1"/>
      <dgm:spPr/>
      <dgm:t>
        <a:bodyPr/>
        <a:lstStyle/>
        <a:p>
          <a:endParaRPr lang="ru-RU" sz="2000" dirty="0"/>
        </a:p>
      </dgm:t>
    </dgm:pt>
    <dgm:pt modelId="{A8CE1E83-7AC7-4BCA-AD67-CD6ACD5FFB44}" type="parTrans" cxnId="{55AA9874-815B-4D85-B2B5-695EE36CC8C4}">
      <dgm:prSet/>
      <dgm:spPr/>
      <dgm:t>
        <a:bodyPr/>
        <a:lstStyle/>
        <a:p>
          <a:endParaRPr lang="ru-RU" sz="2000"/>
        </a:p>
      </dgm:t>
    </dgm:pt>
    <dgm:pt modelId="{B0F26285-24A8-46A1-BB00-3B46237CC73C}" type="sibTrans" cxnId="{55AA9874-815B-4D85-B2B5-695EE36CC8C4}">
      <dgm:prSet/>
      <dgm:spPr/>
      <dgm:t>
        <a:bodyPr/>
        <a:lstStyle/>
        <a:p>
          <a:endParaRPr lang="ru-RU" sz="2000"/>
        </a:p>
      </dgm:t>
    </dgm:pt>
    <dgm:pt modelId="{D2B103E7-B88B-422B-91C6-D4A97DBF2423}">
      <dgm:prSet custT="1"/>
      <dgm:spPr/>
      <dgm:t>
        <a:bodyPr/>
        <a:lstStyle/>
        <a:p>
          <a:endParaRPr lang="ru-RU" sz="2000" dirty="0"/>
        </a:p>
      </dgm:t>
    </dgm:pt>
    <dgm:pt modelId="{B4D7E7AA-277D-4F2F-BB75-93E62CCCD63E}" type="parTrans" cxnId="{71586C9D-B790-41C4-BB30-4328D4D504FD}">
      <dgm:prSet/>
      <dgm:spPr/>
      <dgm:t>
        <a:bodyPr/>
        <a:lstStyle/>
        <a:p>
          <a:endParaRPr lang="ru-RU" sz="2000"/>
        </a:p>
      </dgm:t>
    </dgm:pt>
    <dgm:pt modelId="{549DFBDC-B5BD-4CF7-B6D1-414468961A28}" type="sibTrans" cxnId="{71586C9D-B790-41C4-BB30-4328D4D504FD}">
      <dgm:prSet/>
      <dgm:spPr/>
      <dgm:t>
        <a:bodyPr/>
        <a:lstStyle/>
        <a:p>
          <a:endParaRPr lang="ru-RU" sz="2000"/>
        </a:p>
      </dgm:t>
    </dgm:pt>
    <dgm:pt modelId="{ACEF7026-08DC-444C-A911-3C4772EDD1FD}">
      <dgm:prSet custT="1"/>
      <dgm:spPr/>
      <dgm:t>
        <a:bodyPr/>
        <a:lstStyle/>
        <a:p>
          <a:endParaRPr lang="ru-RU" sz="2000" dirty="0"/>
        </a:p>
      </dgm:t>
    </dgm:pt>
    <dgm:pt modelId="{E686DCB6-A522-424C-84E3-6A6BE03F2BD9}" type="parTrans" cxnId="{00D56972-F2A8-43FC-81DB-7583FEF972B7}">
      <dgm:prSet/>
      <dgm:spPr/>
      <dgm:t>
        <a:bodyPr/>
        <a:lstStyle/>
        <a:p>
          <a:endParaRPr lang="ru-RU" sz="2000"/>
        </a:p>
      </dgm:t>
    </dgm:pt>
    <dgm:pt modelId="{F40F3F11-12EF-4430-B0A7-83E2FA41848A}" type="sibTrans" cxnId="{00D56972-F2A8-43FC-81DB-7583FEF972B7}">
      <dgm:prSet/>
      <dgm:spPr/>
      <dgm:t>
        <a:bodyPr/>
        <a:lstStyle/>
        <a:p>
          <a:endParaRPr lang="ru-RU" sz="2000"/>
        </a:p>
      </dgm:t>
    </dgm:pt>
    <dgm:pt modelId="{EE222877-0D23-41E5-8451-0272BFD259FC}" type="pres">
      <dgm:prSet presAssocID="{8D480D89-0D4F-47B0-B6BD-E1A8AA7C19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8C850-7F7C-4470-9717-31A74086DECC}" type="pres">
      <dgm:prSet presAssocID="{DF07EC42-E6A9-47F2-820D-4BB9841C603E}" presName="composite" presStyleCnt="0"/>
      <dgm:spPr/>
    </dgm:pt>
    <dgm:pt modelId="{D32BA091-BCB4-4073-A324-2471D6789B88}" type="pres">
      <dgm:prSet presAssocID="{DF07EC42-E6A9-47F2-820D-4BB9841C603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FB2E7-488B-4D9B-875A-17A4EFC601D4}" type="pres">
      <dgm:prSet presAssocID="{DF07EC42-E6A9-47F2-820D-4BB9841C603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4832D-91EA-4996-8ECC-5B142D45D156}" type="pres">
      <dgm:prSet presAssocID="{1EE46BC1-2698-4390-AE47-9C232953E9E0}" presName="sp" presStyleCnt="0"/>
      <dgm:spPr/>
    </dgm:pt>
    <dgm:pt modelId="{67812D01-CFC8-4D5D-94A9-53836F2582CC}" type="pres">
      <dgm:prSet presAssocID="{A2E08A93-8980-4BD5-B437-8D1DE61BF29D}" presName="composite" presStyleCnt="0"/>
      <dgm:spPr/>
    </dgm:pt>
    <dgm:pt modelId="{A65FC0C6-FBF9-4BA9-B571-BE4824202B56}" type="pres">
      <dgm:prSet presAssocID="{A2E08A93-8980-4BD5-B437-8D1DE61BF2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D1124-2E4F-4B73-9155-A2BE01AB4303}" type="pres">
      <dgm:prSet presAssocID="{A2E08A93-8980-4BD5-B437-8D1DE61BF2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58F96-2A2F-429B-8143-EF48521554BF}" type="pres">
      <dgm:prSet presAssocID="{69C7DA58-B532-43B3-8A89-B026772D8042}" presName="sp" presStyleCnt="0"/>
      <dgm:spPr/>
    </dgm:pt>
    <dgm:pt modelId="{0598992E-E204-47B0-AB22-38730A93EDC2}" type="pres">
      <dgm:prSet presAssocID="{387998DE-EE36-48EF-BD7F-2C41F3CDF1FC}" presName="composite" presStyleCnt="0"/>
      <dgm:spPr/>
    </dgm:pt>
    <dgm:pt modelId="{D2F428C0-73D1-4695-9F90-7D4BC1E11984}" type="pres">
      <dgm:prSet presAssocID="{387998DE-EE36-48EF-BD7F-2C41F3CDF1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3AE9C-8BFE-4DE5-A7CE-A1D896F5C6B7}" type="pres">
      <dgm:prSet presAssocID="{387998DE-EE36-48EF-BD7F-2C41F3CDF1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C9446-AF33-4CCD-9EBA-853957C81753}" type="pres">
      <dgm:prSet presAssocID="{B0F26285-24A8-46A1-BB00-3B46237CC73C}" presName="sp" presStyleCnt="0"/>
      <dgm:spPr/>
    </dgm:pt>
    <dgm:pt modelId="{B2CE83BE-566F-4BBD-9E6E-340473C3EF15}" type="pres">
      <dgm:prSet presAssocID="{D2B103E7-B88B-422B-91C6-D4A97DBF2423}" presName="composite" presStyleCnt="0"/>
      <dgm:spPr/>
    </dgm:pt>
    <dgm:pt modelId="{FF76C94A-0321-4BC2-9A99-2F456702D815}" type="pres">
      <dgm:prSet presAssocID="{D2B103E7-B88B-422B-91C6-D4A97DBF24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FDA0A-9EB5-4CEF-BA08-0613D7047A2D}" type="pres">
      <dgm:prSet presAssocID="{D2B103E7-B88B-422B-91C6-D4A97DBF24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28C8-B780-4EF6-B291-4FFAC2FDC64D}" type="pres">
      <dgm:prSet presAssocID="{549DFBDC-B5BD-4CF7-B6D1-414468961A28}" presName="sp" presStyleCnt="0"/>
      <dgm:spPr/>
    </dgm:pt>
    <dgm:pt modelId="{EAA8F4B0-404E-4C1A-A3A5-BA5C39DF3823}" type="pres">
      <dgm:prSet presAssocID="{ACEF7026-08DC-444C-A911-3C4772EDD1FD}" presName="composite" presStyleCnt="0"/>
      <dgm:spPr/>
    </dgm:pt>
    <dgm:pt modelId="{C39C8523-961F-42A0-A6B1-A5B2E7491FA6}" type="pres">
      <dgm:prSet presAssocID="{ACEF7026-08DC-444C-A911-3C4772EDD1F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57ABA-EA8F-4E82-B756-3758935F4EA7}" type="pres">
      <dgm:prSet presAssocID="{ACEF7026-08DC-444C-A911-3C4772EDD1F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CC34B-908B-4E9A-875A-CBC088FEC5D9}" srcId="{ACEF7026-08DC-444C-A911-3C4772EDD1FD}" destId="{EBDA5000-E737-4E6D-A936-7A513D679E49}" srcOrd="0" destOrd="0" parTransId="{F58B284A-6B68-4D3A-B0EF-2EBA0E669A48}" sibTransId="{CC9701C2-8314-4FB1-85A9-EFF3487D456F}"/>
    <dgm:cxn modelId="{0E12B6C0-EECA-4DE2-A084-A150BF2EC406}" srcId="{8D480D89-0D4F-47B0-B6BD-E1A8AA7C192B}" destId="{A2E08A93-8980-4BD5-B437-8D1DE61BF29D}" srcOrd="1" destOrd="0" parTransId="{512A9D66-049A-4272-A1DD-A505D4E21EEB}" sibTransId="{69C7DA58-B532-43B3-8A89-B026772D8042}"/>
    <dgm:cxn modelId="{00D56972-F2A8-43FC-81DB-7583FEF972B7}" srcId="{8D480D89-0D4F-47B0-B6BD-E1A8AA7C192B}" destId="{ACEF7026-08DC-444C-A911-3C4772EDD1FD}" srcOrd="4" destOrd="0" parTransId="{E686DCB6-A522-424C-84E3-6A6BE03F2BD9}" sibTransId="{F40F3F11-12EF-4430-B0A7-83E2FA41848A}"/>
    <dgm:cxn modelId="{8B54C69E-9A64-4FE9-9CE0-F54558371DAF}" srcId="{8D480D89-0D4F-47B0-B6BD-E1A8AA7C192B}" destId="{DF07EC42-E6A9-47F2-820D-4BB9841C603E}" srcOrd="0" destOrd="0" parTransId="{16700234-5E01-4BB5-972C-A743FDA7CFE6}" sibTransId="{1EE46BC1-2698-4390-AE47-9C232953E9E0}"/>
    <dgm:cxn modelId="{AB5179CA-7398-43F2-AF22-5CF6F51E5192}" srcId="{A2E08A93-8980-4BD5-B437-8D1DE61BF29D}" destId="{59D152D1-D8C4-476C-BE42-E4F86F8638CF}" srcOrd="0" destOrd="0" parTransId="{3B7449C1-7A48-419F-8B4E-F7FA4D80A07B}" sibTransId="{C6DD67E9-6910-4900-8C25-F318B925F1CE}"/>
    <dgm:cxn modelId="{ACC570B8-3F12-40EA-AA92-CF805FAF7080}" type="presOf" srcId="{D2B103E7-B88B-422B-91C6-D4A97DBF2423}" destId="{FF76C94A-0321-4BC2-9A99-2F456702D815}" srcOrd="0" destOrd="0" presId="urn:microsoft.com/office/officeart/2005/8/layout/chevron2"/>
    <dgm:cxn modelId="{3B8A9EFF-F943-41E5-9528-0148A6A8BFC3}" type="presOf" srcId="{1B36DAD6-3E0B-467D-8A11-F06120BA713A}" destId="{2123AE9C-8BFE-4DE5-A7CE-A1D896F5C6B7}" srcOrd="0" destOrd="0" presId="urn:microsoft.com/office/officeart/2005/8/layout/chevron2"/>
    <dgm:cxn modelId="{37490131-1807-4BD4-97C7-51DBE32018C0}" type="presOf" srcId="{387998DE-EE36-48EF-BD7F-2C41F3CDF1FC}" destId="{D2F428C0-73D1-4695-9F90-7D4BC1E11984}" srcOrd="0" destOrd="0" presId="urn:microsoft.com/office/officeart/2005/8/layout/chevron2"/>
    <dgm:cxn modelId="{55AA9874-815B-4D85-B2B5-695EE36CC8C4}" srcId="{8D480D89-0D4F-47B0-B6BD-E1A8AA7C192B}" destId="{387998DE-EE36-48EF-BD7F-2C41F3CDF1FC}" srcOrd="2" destOrd="0" parTransId="{A8CE1E83-7AC7-4BCA-AD67-CD6ACD5FFB44}" sibTransId="{B0F26285-24A8-46A1-BB00-3B46237CC73C}"/>
    <dgm:cxn modelId="{A8992F99-45DE-443D-BF74-F92F0064D92F}" type="presOf" srcId="{59D152D1-D8C4-476C-BE42-E4F86F8638CF}" destId="{B08D1124-2E4F-4B73-9155-A2BE01AB4303}" srcOrd="0" destOrd="0" presId="urn:microsoft.com/office/officeart/2005/8/layout/chevron2"/>
    <dgm:cxn modelId="{39679E33-B383-4906-B00C-F74146C3E71D}" srcId="{D2B103E7-B88B-422B-91C6-D4A97DBF2423}" destId="{D7154B56-497C-4A0A-A679-BD58DB37FF06}" srcOrd="0" destOrd="0" parTransId="{59331368-0287-4914-B3D7-8EEA2658CD07}" sibTransId="{4D26855B-4A8B-47D4-BCF0-9D71205E6D4D}"/>
    <dgm:cxn modelId="{8723C759-BD26-4FAA-94B9-B1EB5ACFB690}" srcId="{DF07EC42-E6A9-47F2-820D-4BB9841C603E}" destId="{FDE61202-CB54-4F06-8F5E-EE57DFA5335F}" srcOrd="0" destOrd="0" parTransId="{6EA15E81-EB74-472D-BFBF-669D9AF313BD}" sibTransId="{ECD4C90B-4784-4402-887E-9181407DF5C2}"/>
    <dgm:cxn modelId="{80F9F97B-1BA4-42C1-967C-73C76310566B}" type="presOf" srcId="{D7154B56-497C-4A0A-A679-BD58DB37FF06}" destId="{D9EFDA0A-9EB5-4CEF-BA08-0613D7047A2D}" srcOrd="0" destOrd="0" presId="urn:microsoft.com/office/officeart/2005/8/layout/chevron2"/>
    <dgm:cxn modelId="{20B792A6-4789-4699-B361-82A8CACE68B6}" type="presOf" srcId="{DF07EC42-E6A9-47F2-820D-4BB9841C603E}" destId="{D32BA091-BCB4-4073-A324-2471D6789B88}" srcOrd="0" destOrd="0" presId="urn:microsoft.com/office/officeart/2005/8/layout/chevron2"/>
    <dgm:cxn modelId="{71586C9D-B790-41C4-BB30-4328D4D504FD}" srcId="{8D480D89-0D4F-47B0-B6BD-E1A8AA7C192B}" destId="{D2B103E7-B88B-422B-91C6-D4A97DBF2423}" srcOrd="3" destOrd="0" parTransId="{B4D7E7AA-277D-4F2F-BB75-93E62CCCD63E}" sibTransId="{549DFBDC-B5BD-4CF7-B6D1-414468961A28}"/>
    <dgm:cxn modelId="{9C9E23F0-1E70-4A94-A5C2-4B75DD68E0F1}" type="presOf" srcId="{ACEF7026-08DC-444C-A911-3C4772EDD1FD}" destId="{C39C8523-961F-42A0-A6B1-A5B2E7491FA6}" srcOrd="0" destOrd="0" presId="urn:microsoft.com/office/officeart/2005/8/layout/chevron2"/>
    <dgm:cxn modelId="{C77E50A9-040F-4E7A-A409-952B6C61FAAD}" type="presOf" srcId="{EBDA5000-E737-4E6D-A936-7A513D679E49}" destId="{60557ABA-EA8F-4E82-B756-3758935F4EA7}" srcOrd="0" destOrd="0" presId="urn:microsoft.com/office/officeart/2005/8/layout/chevron2"/>
    <dgm:cxn modelId="{EF8B0CF2-6233-4DB4-91A2-41DD233836E6}" type="presOf" srcId="{A2E08A93-8980-4BD5-B437-8D1DE61BF29D}" destId="{A65FC0C6-FBF9-4BA9-B571-BE4824202B56}" srcOrd="0" destOrd="0" presId="urn:microsoft.com/office/officeart/2005/8/layout/chevron2"/>
    <dgm:cxn modelId="{DD4C87A6-966D-4EB1-9305-81CE25750506}" type="presOf" srcId="{8D480D89-0D4F-47B0-B6BD-E1A8AA7C192B}" destId="{EE222877-0D23-41E5-8451-0272BFD259FC}" srcOrd="0" destOrd="0" presId="urn:microsoft.com/office/officeart/2005/8/layout/chevron2"/>
    <dgm:cxn modelId="{9D229C34-F0B8-4BCC-B93D-C466EE8C8C85}" srcId="{387998DE-EE36-48EF-BD7F-2C41F3CDF1FC}" destId="{1B36DAD6-3E0B-467D-8A11-F06120BA713A}" srcOrd="0" destOrd="0" parTransId="{510F58CC-E0B6-42FE-AF17-57137B65E771}" sibTransId="{2F48179C-7A87-4106-8CC7-54F278970F40}"/>
    <dgm:cxn modelId="{3544E597-6996-452C-A936-B6CBEFA047E2}" type="presOf" srcId="{FDE61202-CB54-4F06-8F5E-EE57DFA5335F}" destId="{056FB2E7-488B-4D9B-875A-17A4EFC601D4}" srcOrd="0" destOrd="0" presId="urn:microsoft.com/office/officeart/2005/8/layout/chevron2"/>
    <dgm:cxn modelId="{C23E17CE-7169-4CC3-8397-5C7CF6213EC8}" type="presParOf" srcId="{EE222877-0D23-41E5-8451-0272BFD259FC}" destId="{5F38C850-7F7C-4470-9717-31A74086DECC}" srcOrd="0" destOrd="0" presId="urn:microsoft.com/office/officeart/2005/8/layout/chevron2"/>
    <dgm:cxn modelId="{6F7F05B1-5D1A-4151-A4E8-D1312D155C0F}" type="presParOf" srcId="{5F38C850-7F7C-4470-9717-31A74086DECC}" destId="{D32BA091-BCB4-4073-A324-2471D6789B88}" srcOrd="0" destOrd="0" presId="urn:microsoft.com/office/officeart/2005/8/layout/chevron2"/>
    <dgm:cxn modelId="{C89870B6-1910-4D43-9578-96E52D9D5FA3}" type="presParOf" srcId="{5F38C850-7F7C-4470-9717-31A74086DECC}" destId="{056FB2E7-488B-4D9B-875A-17A4EFC601D4}" srcOrd="1" destOrd="0" presId="urn:microsoft.com/office/officeart/2005/8/layout/chevron2"/>
    <dgm:cxn modelId="{2948A3A8-C7EC-41BF-97AB-581E830B3532}" type="presParOf" srcId="{EE222877-0D23-41E5-8451-0272BFD259FC}" destId="{B184832D-91EA-4996-8ECC-5B142D45D156}" srcOrd="1" destOrd="0" presId="urn:microsoft.com/office/officeart/2005/8/layout/chevron2"/>
    <dgm:cxn modelId="{F80C4BCC-50F4-4215-8AA1-D8CFF1F66251}" type="presParOf" srcId="{EE222877-0D23-41E5-8451-0272BFD259FC}" destId="{67812D01-CFC8-4D5D-94A9-53836F2582CC}" srcOrd="2" destOrd="0" presId="urn:microsoft.com/office/officeart/2005/8/layout/chevron2"/>
    <dgm:cxn modelId="{25118E03-4A25-4497-9764-A40AF7D441E5}" type="presParOf" srcId="{67812D01-CFC8-4D5D-94A9-53836F2582CC}" destId="{A65FC0C6-FBF9-4BA9-B571-BE4824202B56}" srcOrd="0" destOrd="0" presId="urn:microsoft.com/office/officeart/2005/8/layout/chevron2"/>
    <dgm:cxn modelId="{DE1DF71C-42DE-4DE8-9867-7978752DBC81}" type="presParOf" srcId="{67812D01-CFC8-4D5D-94A9-53836F2582CC}" destId="{B08D1124-2E4F-4B73-9155-A2BE01AB4303}" srcOrd="1" destOrd="0" presId="urn:microsoft.com/office/officeart/2005/8/layout/chevron2"/>
    <dgm:cxn modelId="{C3933DEB-4D6B-469B-9841-8616162997F7}" type="presParOf" srcId="{EE222877-0D23-41E5-8451-0272BFD259FC}" destId="{8C158F96-2A2F-429B-8143-EF48521554BF}" srcOrd="3" destOrd="0" presId="urn:microsoft.com/office/officeart/2005/8/layout/chevron2"/>
    <dgm:cxn modelId="{59F964F4-C6FE-443C-94F0-EB319E1520BC}" type="presParOf" srcId="{EE222877-0D23-41E5-8451-0272BFD259FC}" destId="{0598992E-E204-47B0-AB22-38730A93EDC2}" srcOrd="4" destOrd="0" presId="urn:microsoft.com/office/officeart/2005/8/layout/chevron2"/>
    <dgm:cxn modelId="{706BC27E-DAA0-4611-A1A8-25BECD0AD13C}" type="presParOf" srcId="{0598992E-E204-47B0-AB22-38730A93EDC2}" destId="{D2F428C0-73D1-4695-9F90-7D4BC1E11984}" srcOrd="0" destOrd="0" presId="urn:microsoft.com/office/officeart/2005/8/layout/chevron2"/>
    <dgm:cxn modelId="{1770E661-BA23-4FB3-8F12-4B2D899D8AD6}" type="presParOf" srcId="{0598992E-E204-47B0-AB22-38730A93EDC2}" destId="{2123AE9C-8BFE-4DE5-A7CE-A1D896F5C6B7}" srcOrd="1" destOrd="0" presId="urn:microsoft.com/office/officeart/2005/8/layout/chevron2"/>
    <dgm:cxn modelId="{57114344-37F1-42B8-B69D-F666F50C049B}" type="presParOf" srcId="{EE222877-0D23-41E5-8451-0272BFD259FC}" destId="{973C9446-AF33-4CCD-9EBA-853957C81753}" srcOrd="5" destOrd="0" presId="urn:microsoft.com/office/officeart/2005/8/layout/chevron2"/>
    <dgm:cxn modelId="{501AF3EF-FB8D-474B-808B-2A59748CF6CF}" type="presParOf" srcId="{EE222877-0D23-41E5-8451-0272BFD259FC}" destId="{B2CE83BE-566F-4BBD-9E6E-340473C3EF15}" srcOrd="6" destOrd="0" presId="urn:microsoft.com/office/officeart/2005/8/layout/chevron2"/>
    <dgm:cxn modelId="{1AD05220-2C5A-4E0A-8959-1189E0247104}" type="presParOf" srcId="{B2CE83BE-566F-4BBD-9E6E-340473C3EF15}" destId="{FF76C94A-0321-4BC2-9A99-2F456702D815}" srcOrd="0" destOrd="0" presId="urn:microsoft.com/office/officeart/2005/8/layout/chevron2"/>
    <dgm:cxn modelId="{40ABDB9B-0D59-4227-A165-333DBDB6DD82}" type="presParOf" srcId="{B2CE83BE-566F-4BBD-9E6E-340473C3EF15}" destId="{D9EFDA0A-9EB5-4CEF-BA08-0613D7047A2D}" srcOrd="1" destOrd="0" presId="urn:microsoft.com/office/officeart/2005/8/layout/chevron2"/>
    <dgm:cxn modelId="{BAA9D1FF-E63E-4EC6-A857-8424CE0BB5D8}" type="presParOf" srcId="{EE222877-0D23-41E5-8451-0272BFD259FC}" destId="{D87228C8-B780-4EF6-B291-4FFAC2FDC64D}" srcOrd="7" destOrd="0" presId="urn:microsoft.com/office/officeart/2005/8/layout/chevron2"/>
    <dgm:cxn modelId="{8CF0704A-492C-4570-9530-AAD877139871}" type="presParOf" srcId="{EE222877-0D23-41E5-8451-0272BFD259FC}" destId="{EAA8F4B0-404E-4C1A-A3A5-BA5C39DF3823}" srcOrd="8" destOrd="0" presId="urn:microsoft.com/office/officeart/2005/8/layout/chevron2"/>
    <dgm:cxn modelId="{9B27CEE2-1888-44DB-9D1D-CB88663F3A7B}" type="presParOf" srcId="{EAA8F4B0-404E-4C1A-A3A5-BA5C39DF3823}" destId="{C39C8523-961F-42A0-A6B1-A5B2E7491FA6}" srcOrd="0" destOrd="0" presId="urn:microsoft.com/office/officeart/2005/8/layout/chevron2"/>
    <dgm:cxn modelId="{5B9D581D-9F89-41DC-BDD7-2039F8B485CF}" type="presParOf" srcId="{EAA8F4B0-404E-4C1A-A3A5-BA5C39DF3823}" destId="{60557ABA-EA8F-4E82-B756-3758935F4E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80D89-0D4F-47B0-B6BD-E1A8AA7C192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E615D-6ACF-465E-80DE-5A536D618C00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Личная</a:t>
          </a:r>
          <a:endParaRPr lang="ru-RU" sz="2000" b="1" dirty="0">
            <a:solidFill>
              <a:schemeClr val="tx1"/>
            </a:solidFill>
          </a:endParaRPr>
        </a:p>
      </dgm:t>
    </dgm:pt>
    <dgm:pt modelId="{4E42B640-1092-4424-936D-561E20EF8AA6}" type="parTrans" cxnId="{52FDA893-5C18-448A-96A5-614BF9BF590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73445B6-0724-4AB4-9538-64FDD681168E}" type="sibTrans" cxnId="{52FDA893-5C18-448A-96A5-614BF9BF590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B3F0890-81FB-4AA2-8197-0AE38195AFDF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Массовая</a:t>
          </a:r>
          <a:endParaRPr lang="ru-RU" sz="2000" b="1" dirty="0">
            <a:solidFill>
              <a:schemeClr val="tx1"/>
            </a:solidFill>
          </a:endParaRPr>
        </a:p>
      </dgm:t>
    </dgm:pt>
    <dgm:pt modelId="{809FB3DF-9518-42D5-93F2-A7B854590727}" type="parTrans" cxnId="{7E37C7F0-C898-480B-B56B-8DE8458EB9B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B8994ED-40CA-4DAF-B8F6-DBF47131376C}" type="sibTrans" cxnId="{7E37C7F0-C898-480B-B56B-8DE8458EB9B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A040576-48E2-4874-AFD3-59D8211A5D67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Специальная </a:t>
          </a:r>
          <a:endParaRPr lang="ru-RU" sz="2000" b="1" dirty="0">
            <a:solidFill>
              <a:schemeClr val="tx1"/>
            </a:solidFill>
          </a:endParaRPr>
        </a:p>
      </dgm:t>
    </dgm:pt>
    <dgm:pt modelId="{3138C045-8B66-43BA-8D27-DCA17AEB415D}" type="parTrans" cxnId="{35CF0047-9E22-4065-B0CF-41054E1063D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D15BBE3-D1E4-4CB9-A24E-D898EEDE42C1}" type="sibTrans" cxnId="{35CF0047-9E22-4065-B0CF-41054E1063D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5BFD719-6844-4973-BD24-6B662CA5BE2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предназначена для использования узким кругом лиц занимающихся решением сложных специальных задач в области науки, техники, экономики</a:t>
          </a:r>
          <a:endParaRPr lang="ru-RU" sz="2000" b="1" dirty="0">
            <a:solidFill>
              <a:schemeClr val="tx1"/>
            </a:solidFill>
          </a:endParaRPr>
        </a:p>
      </dgm:t>
    </dgm:pt>
    <dgm:pt modelId="{BED2A0AE-82C4-4360-9008-3FAAFFC8156D}" type="parTrans" cxnId="{58C8B88E-F9F6-4BC7-9940-3CB4FBF592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1EF9537-E239-4432-80C3-1AB842551352}" type="sibTrans" cxnId="{58C8B88E-F9F6-4BC7-9940-3CB4FBF592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38A71FD-AF41-4424-ADC1-BAFCEA554EA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предназначается для конкретного человека</a:t>
          </a:r>
          <a:endParaRPr lang="ru-RU" sz="2000" b="1" dirty="0">
            <a:solidFill>
              <a:schemeClr val="tx1"/>
            </a:solidFill>
          </a:endParaRPr>
        </a:p>
      </dgm:t>
    </dgm:pt>
    <dgm:pt modelId="{F84DF41A-E087-459D-9581-E3B3EDF19031}" type="parTrans" cxnId="{9F3A0824-A248-479F-8F4E-517376777C3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9803003-D56B-4ECD-9352-33DA4F0564BB}" type="sibTrans" cxnId="{9F3A0824-A248-479F-8F4E-517376777C3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13E8F80-E5BC-48AC-8A08-1EE72B499B5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предназначается для любого желающего ею пользоваться (общественно-политическая, научно- популярная и т.д.)</a:t>
          </a:r>
          <a:endParaRPr lang="ru-RU" sz="2000" b="1" dirty="0">
            <a:solidFill>
              <a:schemeClr val="tx1"/>
            </a:solidFill>
          </a:endParaRPr>
        </a:p>
      </dgm:t>
    </dgm:pt>
    <dgm:pt modelId="{A65AA1C1-F8A6-4DEE-AF5F-5461542BDE35}" type="parTrans" cxnId="{519870CA-2272-4A0A-83BB-5B440FCB6B6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3C3CADF-1E60-4DEA-BA20-954226CDF8F2}" type="sibTrans" cxnId="{519870CA-2272-4A0A-83BB-5B440FCB6B6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E222877-0D23-41E5-8451-0272BFD259FC}" type="pres">
      <dgm:prSet presAssocID="{8D480D89-0D4F-47B0-B6BD-E1A8AA7C19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B1430-599D-4D39-95E8-01EA51CD3FE4}" type="pres">
      <dgm:prSet presAssocID="{B31E615D-6ACF-465E-80DE-5A536D618C00}" presName="composite" presStyleCnt="0"/>
      <dgm:spPr/>
    </dgm:pt>
    <dgm:pt modelId="{E9F856D1-6268-4DF3-A596-F87EE06EDFA7}" type="pres">
      <dgm:prSet presAssocID="{B31E615D-6ACF-465E-80DE-5A536D618C00}" presName="parentText" presStyleLbl="alignNode1" presStyleIdx="0" presStyleCnt="3" custScaleX="183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71CBA-BBDC-4FBE-9E01-AD1B337B564B}" type="pres">
      <dgm:prSet presAssocID="{B31E615D-6ACF-465E-80DE-5A536D618C00}" presName="descendantText" presStyleLbl="alignAcc1" presStyleIdx="0" presStyleCnt="3" custScaleX="90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B6CB6-3F5D-4E11-8855-C672B0AC9C7E}" type="pres">
      <dgm:prSet presAssocID="{773445B6-0724-4AB4-9538-64FDD681168E}" presName="sp" presStyleCnt="0"/>
      <dgm:spPr/>
    </dgm:pt>
    <dgm:pt modelId="{80D9840C-BE25-49E9-80F4-D2B73445D26E}" type="pres">
      <dgm:prSet presAssocID="{2B3F0890-81FB-4AA2-8197-0AE38195AFDF}" presName="composite" presStyleCnt="0"/>
      <dgm:spPr/>
    </dgm:pt>
    <dgm:pt modelId="{229F58AC-C9EF-4093-B857-B73FF49FDB1D}" type="pres">
      <dgm:prSet presAssocID="{2B3F0890-81FB-4AA2-8197-0AE38195AFDF}" presName="parentText" presStyleLbl="alignNode1" presStyleIdx="1" presStyleCnt="3" custScaleX="183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DD591-C85F-4F28-9F4C-8159EFF73FBA}" type="pres">
      <dgm:prSet presAssocID="{2B3F0890-81FB-4AA2-8197-0AE38195AFDF}" presName="descendantText" presStyleLbl="alignAcc1" presStyleIdx="1" presStyleCnt="3" custScaleX="80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F0467-7DD3-4016-B18A-75DD2AE382D7}" type="pres">
      <dgm:prSet presAssocID="{9B8994ED-40CA-4DAF-B8F6-DBF47131376C}" presName="sp" presStyleCnt="0"/>
      <dgm:spPr/>
    </dgm:pt>
    <dgm:pt modelId="{2D742550-0729-40E7-8356-A991195BA8D1}" type="pres">
      <dgm:prSet presAssocID="{8A040576-48E2-4874-AFD3-59D8211A5D67}" presName="composite" presStyleCnt="0"/>
      <dgm:spPr/>
    </dgm:pt>
    <dgm:pt modelId="{F239688D-5A91-4F84-8FCA-B40F3A4C2615}" type="pres">
      <dgm:prSet presAssocID="{8A040576-48E2-4874-AFD3-59D8211A5D67}" presName="parentText" presStyleLbl="alignNode1" presStyleIdx="2" presStyleCnt="3" custScaleX="183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24574-A7A1-4FAB-8FFB-9CB1C9F5808B}" type="pres">
      <dgm:prSet presAssocID="{8A040576-48E2-4874-AFD3-59D8211A5D67}" presName="descendantText" presStyleLbl="alignAcc1" presStyleIdx="2" presStyleCnt="3" custScaleX="88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7C7F0-C898-480B-B56B-8DE8458EB9BC}" srcId="{8D480D89-0D4F-47B0-B6BD-E1A8AA7C192B}" destId="{2B3F0890-81FB-4AA2-8197-0AE38195AFDF}" srcOrd="1" destOrd="0" parTransId="{809FB3DF-9518-42D5-93F2-A7B854590727}" sibTransId="{9B8994ED-40CA-4DAF-B8F6-DBF47131376C}"/>
    <dgm:cxn modelId="{35CF0047-9E22-4065-B0CF-41054E1063D8}" srcId="{8D480D89-0D4F-47B0-B6BD-E1A8AA7C192B}" destId="{8A040576-48E2-4874-AFD3-59D8211A5D67}" srcOrd="2" destOrd="0" parTransId="{3138C045-8B66-43BA-8D27-DCA17AEB415D}" sibTransId="{ED15BBE3-D1E4-4CB9-A24E-D898EEDE42C1}"/>
    <dgm:cxn modelId="{6E16E7E9-3A83-451A-8EF3-0D3916C422EC}" type="presOf" srcId="{8A040576-48E2-4874-AFD3-59D8211A5D67}" destId="{F239688D-5A91-4F84-8FCA-B40F3A4C2615}" srcOrd="0" destOrd="0" presId="urn:microsoft.com/office/officeart/2005/8/layout/chevron2"/>
    <dgm:cxn modelId="{9F3A0824-A248-479F-8F4E-517376777C33}" srcId="{B31E615D-6ACF-465E-80DE-5A536D618C00}" destId="{D38A71FD-AF41-4424-ADC1-BAFCEA554EA8}" srcOrd="0" destOrd="0" parTransId="{F84DF41A-E087-459D-9581-E3B3EDF19031}" sibTransId="{C9803003-D56B-4ECD-9352-33DA4F0564BB}"/>
    <dgm:cxn modelId="{2EFC0C81-A5ED-4A35-A2DD-CE359B505A69}" type="presOf" srcId="{C5BFD719-6844-4973-BD24-6B662CA5BE2F}" destId="{B6524574-A7A1-4FAB-8FFB-9CB1C9F5808B}" srcOrd="0" destOrd="0" presId="urn:microsoft.com/office/officeart/2005/8/layout/chevron2"/>
    <dgm:cxn modelId="{44CF6C22-64D8-4380-B574-01C7065D117E}" type="presOf" srcId="{2B3F0890-81FB-4AA2-8197-0AE38195AFDF}" destId="{229F58AC-C9EF-4093-B857-B73FF49FDB1D}" srcOrd="0" destOrd="0" presId="urn:microsoft.com/office/officeart/2005/8/layout/chevron2"/>
    <dgm:cxn modelId="{E2804F8C-448E-4711-99CA-B9C5A5DF4D0A}" type="presOf" srcId="{B31E615D-6ACF-465E-80DE-5A536D618C00}" destId="{E9F856D1-6268-4DF3-A596-F87EE06EDFA7}" srcOrd="0" destOrd="0" presId="urn:microsoft.com/office/officeart/2005/8/layout/chevron2"/>
    <dgm:cxn modelId="{519870CA-2272-4A0A-83BB-5B440FCB6B6F}" srcId="{2B3F0890-81FB-4AA2-8197-0AE38195AFDF}" destId="{713E8F80-E5BC-48AC-8A08-1EE72B499B5A}" srcOrd="0" destOrd="0" parTransId="{A65AA1C1-F8A6-4DEE-AF5F-5461542BDE35}" sibTransId="{73C3CADF-1E60-4DEA-BA20-954226CDF8F2}"/>
    <dgm:cxn modelId="{CB0FF89B-BD4E-4120-8B8E-267D9CCCC893}" type="presOf" srcId="{713E8F80-E5BC-48AC-8A08-1EE72B499B5A}" destId="{87EDD591-C85F-4F28-9F4C-8159EFF73FBA}" srcOrd="0" destOrd="0" presId="urn:microsoft.com/office/officeart/2005/8/layout/chevron2"/>
    <dgm:cxn modelId="{52FDA893-5C18-448A-96A5-614BF9BF590D}" srcId="{8D480D89-0D4F-47B0-B6BD-E1A8AA7C192B}" destId="{B31E615D-6ACF-465E-80DE-5A536D618C00}" srcOrd="0" destOrd="0" parTransId="{4E42B640-1092-4424-936D-561E20EF8AA6}" sibTransId="{773445B6-0724-4AB4-9538-64FDD681168E}"/>
    <dgm:cxn modelId="{589CDFB3-2C96-4418-A2B5-CB9604CC7E5E}" type="presOf" srcId="{D38A71FD-AF41-4424-ADC1-BAFCEA554EA8}" destId="{91371CBA-BBDC-4FBE-9E01-AD1B337B564B}" srcOrd="0" destOrd="0" presId="urn:microsoft.com/office/officeart/2005/8/layout/chevron2"/>
    <dgm:cxn modelId="{58C8B88E-F9F6-4BC7-9940-3CB4FBF592AD}" srcId="{8A040576-48E2-4874-AFD3-59D8211A5D67}" destId="{C5BFD719-6844-4973-BD24-6B662CA5BE2F}" srcOrd="0" destOrd="0" parTransId="{BED2A0AE-82C4-4360-9008-3FAAFFC8156D}" sibTransId="{B1EF9537-E239-4432-80C3-1AB842551352}"/>
    <dgm:cxn modelId="{6E236903-AEE7-4D10-8554-A64C35741D0F}" type="presOf" srcId="{8D480D89-0D4F-47B0-B6BD-E1A8AA7C192B}" destId="{EE222877-0D23-41E5-8451-0272BFD259FC}" srcOrd="0" destOrd="0" presId="urn:microsoft.com/office/officeart/2005/8/layout/chevron2"/>
    <dgm:cxn modelId="{29EA0CDC-E26B-4535-988A-09ED19777512}" type="presParOf" srcId="{EE222877-0D23-41E5-8451-0272BFD259FC}" destId="{3EAB1430-599D-4D39-95E8-01EA51CD3FE4}" srcOrd="0" destOrd="0" presId="urn:microsoft.com/office/officeart/2005/8/layout/chevron2"/>
    <dgm:cxn modelId="{3800E587-5924-49E1-9E3B-D69D572F142E}" type="presParOf" srcId="{3EAB1430-599D-4D39-95E8-01EA51CD3FE4}" destId="{E9F856D1-6268-4DF3-A596-F87EE06EDFA7}" srcOrd="0" destOrd="0" presId="urn:microsoft.com/office/officeart/2005/8/layout/chevron2"/>
    <dgm:cxn modelId="{4A95556D-1FE9-4B2A-B26A-F8C762DF1D62}" type="presParOf" srcId="{3EAB1430-599D-4D39-95E8-01EA51CD3FE4}" destId="{91371CBA-BBDC-4FBE-9E01-AD1B337B564B}" srcOrd="1" destOrd="0" presId="urn:microsoft.com/office/officeart/2005/8/layout/chevron2"/>
    <dgm:cxn modelId="{D63749EB-7237-4436-811B-2D110941F15A}" type="presParOf" srcId="{EE222877-0D23-41E5-8451-0272BFD259FC}" destId="{FE7B6CB6-3F5D-4E11-8855-C672B0AC9C7E}" srcOrd="1" destOrd="0" presId="urn:microsoft.com/office/officeart/2005/8/layout/chevron2"/>
    <dgm:cxn modelId="{67F103D4-C4FB-4855-8C9F-3E4D1BB1CEF1}" type="presParOf" srcId="{EE222877-0D23-41E5-8451-0272BFD259FC}" destId="{80D9840C-BE25-49E9-80F4-D2B73445D26E}" srcOrd="2" destOrd="0" presId="urn:microsoft.com/office/officeart/2005/8/layout/chevron2"/>
    <dgm:cxn modelId="{A9A0549F-D029-4837-9C2B-2DA431A7A429}" type="presParOf" srcId="{80D9840C-BE25-49E9-80F4-D2B73445D26E}" destId="{229F58AC-C9EF-4093-B857-B73FF49FDB1D}" srcOrd="0" destOrd="0" presId="urn:microsoft.com/office/officeart/2005/8/layout/chevron2"/>
    <dgm:cxn modelId="{34A6B067-F75E-4941-8904-87E17C4EADDD}" type="presParOf" srcId="{80D9840C-BE25-49E9-80F4-D2B73445D26E}" destId="{87EDD591-C85F-4F28-9F4C-8159EFF73FBA}" srcOrd="1" destOrd="0" presId="urn:microsoft.com/office/officeart/2005/8/layout/chevron2"/>
    <dgm:cxn modelId="{CD2C0643-F697-495F-B0DA-A5F0AC8755F6}" type="presParOf" srcId="{EE222877-0D23-41E5-8451-0272BFD259FC}" destId="{01CF0467-7DD3-4016-B18A-75DD2AE382D7}" srcOrd="3" destOrd="0" presId="urn:microsoft.com/office/officeart/2005/8/layout/chevron2"/>
    <dgm:cxn modelId="{4A798330-0414-4896-9270-975AA219FA55}" type="presParOf" srcId="{EE222877-0D23-41E5-8451-0272BFD259FC}" destId="{2D742550-0729-40E7-8356-A991195BA8D1}" srcOrd="4" destOrd="0" presId="urn:microsoft.com/office/officeart/2005/8/layout/chevron2"/>
    <dgm:cxn modelId="{3AFBD548-1543-4549-A666-F15F74B25CE7}" type="presParOf" srcId="{2D742550-0729-40E7-8356-A991195BA8D1}" destId="{F239688D-5A91-4F84-8FCA-B40F3A4C2615}" srcOrd="0" destOrd="0" presId="urn:microsoft.com/office/officeart/2005/8/layout/chevron2"/>
    <dgm:cxn modelId="{FC85AA95-5D59-4A37-AA94-A2F33F58F948}" type="presParOf" srcId="{2D742550-0729-40E7-8356-A991195BA8D1}" destId="{B6524574-A7A1-4FAB-8FFB-9CB1C9F580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80D89-0D4F-47B0-B6BD-E1A8AA7C192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D25892-D9FA-4CB9-98E0-0BC803663727}">
      <dgm:prSet/>
      <dgm:spPr/>
      <dgm:t>
        <a:bodyPr/>
        <a:lstStyle/>
        <a:p>
          <a:r>
            <a:rPr lang="ru-RU" dirty="0" smtClean="0"/>
            <a:t>научная;</a:t>
          </a:r>
          <a:endParaRPr lang="ru-RU" dirty="0"/>
        </a:p>
      </dgm:t>
    </dgm:pt>
    <dgm:pt modelId="{E6394DA7-E109-4B84-AD07-85F5D7BE9EA0}" type="parTrans" cxnId="{B0C0A7BB-83B8-4CD3-8E2E-7D100CDC0D46}">
      <dgm:prSet/>
      <dgm:spPr/>
      <dgm:t>
        <a:bodyPr/>
        <a:lstStyle/>
        <a:p>
          <a:endParaRPr lang="ru-RU"/>
        </a:p>
      </dgm:t>
    </dgm:pt>
    <dgm:pt modelId="{90608306-AF81-4685-AC19-C5745EE0584E}" type="sibTrans" cxnId="{B0C0A7BB-83B8-4CD3-8E2E-7D100CDC0D46}">
      <dgm:prSet/>
      <dgm:spPr/>
      <dgm:t>
        <a:bodyPr/>
        <a:lstStyle/>
        <a:p>
          <a:endParaRPr lang="ru-RU"/>
        </a:p>
      </dgm:t>
    </dgm:pt>
    <dgm:pt modelId="{00D69F0A-3B6C-4F99-B848-A40DE4C28C75}">
      <dgm:prSet/>
      <dgm:spPr/>
      <dgm:t>
        <a:bodyPr/>
        <a:lstStyle/>
        <a:p>
          <a:r>
            <a:rPr lang="ru-RU" dirty="0" smtClean="0"/>
            <a:t>производственная;</a:t>
          </a:r>
          <a:endParaRPr lang="ru-RU" dirty="0"/>
        </a:p>
      </dgm:t>
    </dgm:pt>
    <dgm:pt modelId="{E6B10647-7BA7-4D09-9A56-E4BBDA64A591}" type="parTrans" cxnId="{B28A1E05-F2AB-4520-9F97-B8BEF5A29449}">
      <dgm:prSet/>
      <dgm:spPr/>
      <dgm:t>
        <a:bodyPr/>
        <a:lstStyle/>
        <a:p>
          <a:endParaRPr lang="ru-RU"/>
        </a:p>
      </dgm:t>
    </dgm:pt>
    <dgm:pt modelId="{35131061-216C-4E7B-89B8-E5E747F8BB8A}" type="sibTrans" cxnId="{B28A1E05-F2AB-4520-9F97-B8BEF5A29449}">
      <dgm:prSet/>
      <dgm:spPr/>
      <dgm:t>
        <a:bodyPr/>
        <a:lstStyle/>
        <a:p>
          <a:endParaRPr lang="ru-RU"/>
        </a:p>
      </dgm:t>
    </dgm:pt>
    <dgm:pt modelId="{DE5CA3DF-36F7-4503-9E11-AE319F4359C7}">
      <dgm:prSet/>
      <dgm:spPr/>
      <dgm:t>
        <a:bodyPr/>
        <a:lstStyle/>
        <a:p>
          <a:r>
            <a:rPr lang="ru-RU" dirty="0" smtClean="0"/>
            <a:t>управленческая;</a:t>
          </a:r>
          <a:endParaRPr lang="ru-RU" dirty="0"/>
        </a:p>
      </dgm:t>
    </dgm:pt>
    <dgm:pt modelId="{5047F941-6A65-4BD3-9C1F-A6FD3FE28B1A}" type="parTrans" cxnId="{9D2D243C-5A1C-4FA6-AFC4-16F61FD6E88B}">
      <dgm:prSet/>
      <dgm:spPr/>
      <dgm:t>
        <a:bodyPr/>
        <a:lstStyle/>
        <a:p>
          <a:endParaRPr lang="ru-RU"/>
        </a:p>
      </dgm:t>
    </dgm:pt>
    <dgm:pt modelId="{A163F110-6E4E-4209-8A61-07D0B1BC81A5}" type="sibTrans" cxnId="{9D2D243C-5A1C-4FA6-AFC4-16F61FD6E88B}">
      <dgm:prSet/>
      <dgm:spPr/>
      <dgm:t>
        <a:bodyPr/>
        <a:lstStyle/>
        <a:p>
          <a:endParaRPr lang="ru-RU"/>
        </a:p>
      </dgm:t>
    </dgm:pt>
    <dgm:pt modelId="{48F5FEC4-4F4B-47D7-B8F1-87975F8D027E}">
      <dgm:prSet/>
      <dgm:spPr/>
      <dgm:t>
        <a:bodyPr/>
        <a:lstStyle/>
        <a:p>
          <a:r>
            <a:rPr lang="ru-RU" dirty="0" smtClean="0"/>
            <a:t>правовая и т.п.</a:t>
          </a:r>
          <a:endParaRPr lang="ru-RU" dirty="0"/>
        </a:p>
      </dgm:t>
    </dgm:pt>
    <dgm:pt modelId="{6ABB7BC1-C28B-4D5D-AB56-B40D0BBFE73D}" type="parTrans" cxnId="{1F69892B-B50F-4CFE-AE67-F04981B22A94}">
      <dgm:prSet/>
      <dgm:spPr/>
      <dgm:t>
        <a:bodyPr/>
        <a:lstStyle/>
        <a:p>
          <a:endParaRPr lang="ru-RU"/>
        </a:p>
      </dgm:t>
    </dgm:pt>
    <dgm:pt modelId="{DDC599F6-B74A-4A37-9FCC-24222670C4D9}" type="sibTrans" cxnId="{1F69892B-B50F-4CFE-AE67-F04981B22A94}">
      <dgm:prSet/>
      <dgm:spPr/>
      <dgm:t>
        <a:bodyPr/>
        <a:lstStyle/>
        <a:p>
          <a:endParaRPr lang="ru-RU"/>
        </a:p>
      </dgm:t>
    </dgm:pt>
    <dgm:pt modelId="{15422755-E555-418C-9255-17729018C29F}">
      <dgm:prSet/>
      <dgm:spPr/>
      <dgm:t>
        <a:bodyPr/>
        <a:lstStyle/>
        <a:p>
          <a:endParaRPr lang="ru-RU"/>
        </a:p>
      </dgm:t>
    </dgm:pt>
    <dgm:pt modelId="{C1667A4E-06B7-4763-97D6-E545CF3E3FBC}" type="parTrans" cxnId="{B93AB5AE-0F48-4E86-BF6B-D2BD92586EC4}">
      <dgm:prSet/>
      <dgm:spPr/>
      <dgm:t>
        <a:bodyPr/>
        <a:lstStyle/>
        <a:p>
          <a:endParaRPr lang="ru-RU"/>
        </a:p>
      </dgm:t>
    </dgm:pt>
    <dgm:pt modelId="{5127BC0F-47D9-4BC0-8931-F6A9609405CC}" type="sibTrans" cxnId="{B93AB5AE-0F48-4E86-BF6B-D2BD92586EC4}">
      <dgm:prSet/>
      <dgm:spPr/>
      <dgm:t>
        <a:bodyPr/>
        <a:lstStyle/>
        <a:p>
          <a:endParaRPr lang="ru-RU"/>
        </a:p>
      </dgm:t>
    </dgm:pt>
    <dgm:pt modelId="{6C96358A-BD7B-4D3A-BC32-0BA958D3A45C}">
      <dgm:prSet/>
      <dgm:spPr/>
      <dgm:t>
        <a:bodyPr/>
        <a:lstStyle/>
        <a:p>
          <a:endParaRPr lang="ru-RU"/>
        </a:p>
      </dgm:t>
    </dgm:pt>
    <dgm:pt modelId="{043B99A7-CC7A-459D-8961-E26F7E6B9CA2}" type="parTrans" cxnId="{B67C7E16-37E8-46A2-92AF-7435EE333E99}">
      <dgm:prSet/>
      <dgm:spPr/>
      <dgm:t>
        <a:bodyPr/>
        <a:lstStyle/>
        <a:p>
          <a:endParaRPr lang="ru-RU"/>
        </a:p>
      </dgm:t>
    </dgm:pt>
    <dgm:pt modelId="{7272188F-EB11-47D4-BD9A-41C0B394638A}" type="sibTrans" cxnId="{B67C7E16-37E8-46A2-92AF-7435EE333E99}">
      <dgm:prSet/>
      <dgm:spPr/>
      <dgm:t>
        <a:bodyPr/>
        <a:lstStyle/>
        <a:p>
          <a:endParaRPr lang="ru-RU"/>
        </a:p>
      </dgm:t>
    </dgm:pt>
    <dgm:pt modelId="{5C547919-D04A-4A6B-9608-C9E218C94E2A}">
      <dgm:prSet/>
      <dgm:spPr/>
      <dgm:t>
        <a:bodyPr/>
        <a:lstStyle/>
        <a:p>
          <a:endParaRPr lang="ru-RU" dirty="0"/>
        </a:p>
      </dgm:t>
    </dgm:pt>
    <dgm:pt modelId="{49E06DB0-6CC9-42C3-961E-F1B5B0857A31}" type="parTrans" cxnId="{89787D49-0000-487F-AB47-3C2ADE58413E}">
      <dgm:prSet/>
      <dgm:spPr/>
      <dgm:t>
        <a:bodyPr/>
        <a:lstStyle/>
        <a:p>
          <a:endParaRPr lang="ru-RU"/>
        </a:p>
      </dgm:t>
    </dgm:pt>
    <dgm:pt modelId="{39B66155-3209-4CC6-B743-F253D69D39AC}" type="sibTrans" cxnId="{89787D49-0000-487F-AB47-3C2ADE58413E}">
      <dgm:prSet/>
      <dgm:spPr/>
      <dgm:t>
        <a:bodyPr/>
        <a:lstStyle/>
        <a:p>
          <a:endParaRPr lang="ru-RU"/>
        </a:p>
      </dgm:t>
    </dgm:pt>
    <dgm:pt modelId="{C970A659-1897-4844-B938-95C8DA80752F}">
      <dgm:prSet/>
      <dgm:spPr/>
      <dgm:t>
        <a:bodyPr/>
        <a:lstStyle/>
        <a:p>
          <a:endParaRPr lang="ru-RU" dirty="0"/>
        </a:p>
      </dgm:t>
    </dgm:pt>
    <dgm:pt modelId="{1AD81E20-813B-469C-BE9E-46D7F2C36E45}" type="parTrans" cxnId="{F4C9C11F-1676-4F4E-B7A6-C77C642EB338}">
      <dgm:prSet/>
      <dgm:spPr/>
      <dgm:t>
        <a:bodyPr/>
        <a:lstStyle/>
        <a:p>
          <a:endParaRPr lang="ru-RU"/>
        </a:p>
      </dgm:t>
    </dgm:pt>
    <dgm:pt modelId="{4A004D8C-A2B8-43E5-A234-F5FC55740A8E}" type="sibTrans" cxnId="{F4C9C11F-1676-4F4E-B7A6-C77C642EB338}">
      <dgm:prSet/>
      <dgm:spPr/>
      <dgm:t>
        <a:bodyPr/>
        <a:lstStyle/>
        <a:p>
          <a:endParaRPr lang="ru-RU"/>
        </a:p>
      </dgm:t>
    </dgm:pt>
    <dgm:pt modelId="{EE222877-0D23-41E5-8451-0272BFD259FC}" type="pres">
      <dgm:prSet presAssocID="{8D480D89-0D4F-47B0-B6BD-E1A8AA7C19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651FF-D1AE-4000-B88E-FB242D7F7512}" type="pres">
      <dgm:prSet presAssocID="{15422755-E555-418C-9255-17729018C29F}" presName="composite" presStyleCnt="0"/>
      <dgm:spPr/>
    </dgm:pt>
    <dgm:pt modelId="{C0333CA3-00AC-40A5-AD51-7169474A8553}" type="pres">
      <dgm:prSet presAssocID="{15422755-E555-418C-9255-17729018C29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3793F-7435-48AC-9F94-257291CD15A1}" type="pres">
      <dgm:prSet presAssocID="{15422755-E555-418C-9255-17729018C29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39D80-5E14-408F-861C-10A9E5091FED}" type="pres">
      <dgm:prSet presAssocID="{5127BC0F-47D9-4BC0-8931-F6A9609405CC}" presName="sp" presStyleCnt="0"/>
      <dgm:spPr/>
    </dgm:pt>
    <dgm:pt modelId="{EB417CFD-C07A-4039-8CA0-9A2C40C26567}" type="pres">
      <dgm:prSet presAssocID="{6C96358A-BD7B-4D3A-BC32-0BA958D3A45C}" presName="composite" presStyleCnt="0"/>
      <dgm:spPr/>
    </dgm:pt>
    <dgm:pt modelId="{46F28995-BCA8-42DB-91FB-A49A0CDDE48E}" type="pres">
      <dgm:prSet presAssocID="{6C96358A-BD7B-4D3A-BC32-0BA958D3A45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8A2B9-8FEA-4845-A4BB-0D36D1F15E13}" type="pres">
      <dgm:prSet presAssocID="{6C96358A-BD7B-4D3A-BC32-0BA958D3A45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CB593-A605-4389-8361-C8F1031AB1E5}" type="pres">
      <dgm:prSet presAssocID="{7272188F-EB11-47D4-BD9A-41C0B394638A}" presName="sp" presStyleCnt="0"/>
      <dgm:spPr/>
    </dgm:pt>
    <dgm:pt modelId="{3D9E21BB-20F4-4854-9463-70108C7271BD}" type="pres">
      <dgm:prSet presAssocID="{5C547919-D04A-4A6B-9608-C9E218C94E2A}" presName="composite" presStyleCnt="0"/>
      <dgm:spPr/>
    </dgm:pt>
    <dgm:pt modelId="{920893F7-C69A-4217-A00F-39B58539FAC2}" type="pres">
      <dgm:prSet presAssocID="{5C547919-D04A-4A6B-9608-C9E218C94E2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301F6-DC5F-48DA-BAB3-C350973EE7E9}" type="pres">
      <dgm:prSet presAssocID="{5C547919-D04A-4A6B-9608-C9E218C94E2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9E5A8-443C-4C7E-929C-17A60F3B9655}" type="pres">
      <dgm:prSet presAssocID="{39B66155-3209-4CC6-B743-F253D69D39AC}" presName="sp" presStyleCnt="0"/>
      <dgm:spPr/>
    </dgm:pt>
    <dgm:pt modelId="{CEFB0B23-2DAF-4088-B85B-C9E41C5FD707}" type="pres">
      <dgm:prSet presAssocID="{C970A659-1897-4844-B938-95C8DA80752F}" presName="composite" presStyleCnt="0"/>
      <dgm:spPr/>
    </dgm:pt>
    <dgm:pt modelId="{F28C75C7-2DD9-4250-B162-9184E5BFB83F}" type="pres">
      <dgm:prSet presAssocID="{C970A659-1897-4844-B938-95C8DA8075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E524-92BE-4CDE-B0BC-01E38E691F3C}" type="pres">
      <dgm:prSet presAssocID="{C970A659-1897-4844-B938-95C8DA8075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9C11F-1676-4F4E-B7A6-C77C642EB338}" srcId="{8D480D89-0D4F-47B0-B6BD-E1A8AA7C192B}" destId="{C970A659-1897-4844-B938-95C8DA80752F}" srcOrd="3" destOrd="0" parTransId="{1AD81E20-813B-469C-BE9E-46D7F2C36E45}" sibTransId="{4A004D8C-A2B8-43E5-A234-F5FC55740A8E}"/>
    <dgm:cxn modelId="{60475611-C29C-4936-B1F0-202EAF64D6A5}" type="presOf" srcId="{C970A659-1897-4844-B938-95C8DA80752F}" destId="{F28C75C7-2DD9-4250-B162-9184E5BFB83F}" srcOrd="0" destOrd="0" presId="urn:microsoft.com/office/officeart/2005/8/layout/chevron2"/>
    <dgm:cxn modelId="{88B5C421-F6AD-4FB6-8403-E11090E76180}" type="presOf" srcId="{00D69F0A-3B6C-4F99-B848-A40DE4C28C75}" destId="{7318A2B9-8FEA-4845-A4BB-0D36D1F15E13}" srcOrd="0" destOrd="0" presId="urn:microsoft.com/office/officeart/2005/8/layout/chevron2"/>
    <dgm:cxn modelId="{ACB089E3-554A-4B1A-80C1-AF41A8BBD17A}" type="presOf" srcId="{DE5CA3DF-36F7-4503-9E11-AE319F4359C7}" destId="{7EE301F6-DC5F-48DA-BAB3-C350973EE7E9}" srcOrd="0" destOrd="0" presId="urn:microsoft.com/office/officeart/2005/8/layout/chevron2"/>
    <dgm:cxn modelId="{B67C7E16-37E8-46A2-92AF-7435EE333E99}" srcId="{8D480D89-0D4F-47B0-B6BD-E1A8AA7C192B}" destId="{6C96358A-BD7B-4D3A-BC32-0BA958D3A45C}" srcOrd="1" destOrd="0" parTransId="{043B99A7-CC7A-459D-8961-E26F7E6B9CA2}" sibTransId="{7272188F-EB11-47D4-BD9A-41C0B394638A}"/>
    <dgm:cxn modelId="{B28A1E05-F2AB-4520-9F97-B8BEF5A29449}" srcId="{6C96358A-BD7B-4D3A-BC32-0BA958D3A45C}" destId="{00D69F0A-3B6C-4F99-B848-A40DE4C28C75}" srcOrd="0" destOrd="0" parTransId="{E6B10647-7BA7-4D09-9A56-E4BBDA64A591}" sibTransId="{35131061-216C-4E7B-89B8-E5E747F8BB8A}"/>
    <dgm:cxn modelId="{C940F7EC-E16C-4CE6-973D-E958D1260ED3}" type="presOf" srcId="{48F5FEC4-4F4B-47D7-B8F1-87975F8D027E}" destId="{B30BE524-92BE-4CDE-B0BC-01E38E691F3C}" srcOrd="0" destOrd="0" presId="urn:microsoft.com/office/officeart/2005/8/layout/chevron2"/>
    <dgm:cxn modelId="{89787D49-0000-487F-AB47-3C2ADE58413E}" srcId="{8D480D89-0D4F-47B0-B6BD-E1A8AA7C192B}" destId="{5C547919-D04A-4A6B-9608-C9E218C94E2A}" srcOrd="2" destOrd="0" parTransId="{49E06DB0-6CC9-42C3-961E-F1B5B0857A31}" sibTransId="{39B66155-3209-4CC6-B743-F253D69D39AC}"/>
    <dgm:cxn modelId="{0907B659-FC8A-4FEB-947B-6741439BBF56}" type="presOf" srcId="{8D480D89-0D4F-47B0-B6BD-E1A8AA7C192B}" destId="{EE222877-0D23-41E5-8451-0272BFD259FC}" srcOrd="0" destOrd="0" presId="urn:microsoft.com/office/officeart/2005/8/layout/chevron2"/>
    <dgm:cxn modelId="{B93AB5AE-0F48-4E86-BF6B-D2BD92586EC4}" srcId="{8D480D89-0D4F-47B0-B6BD-E1A8AA7C192B}" destId="{15422755-E555-418C-9255-17729018C29F}" srcOrd="0" destOrd="0" parTransId="{C1667A4E-06B7-4763-97D6-E545CF3E3FBC}" sibTransId="{5127BC0F-47D9-4BC0-8931-F6A9609405CC}"/>
    <dgm:cxn modelId="{F2A623D0-D983-46CB-B796-F20C92786B8F}" type="presOf" srcId="{15422755-E555-418C-9255-17729018C29F}" destId="{C0333CA3-00AC-40A5-AD51-7169474A8553}" srcOrd="0" destOrd="0" presId="urn:microsoft.com/office/officeart/2005/8/layout/chevron2"/>
    <dgm:cxn modelId="{1F69892B-B50F-4CFE-AE67-F04981B22A94}" srcId="{C970A659-1897-4844-B938-95C8DA80752F}" destId="{48F5FEC4-4F4B-47D7-B8F1-87975F8D027E}" srcOrd="0" destOrd="0" parTransId="{6ABB7BC1-C28B-4D5D-AB56-B40D0BBFE73D}" sibTransId="{DDC599F6-B74A-4A37-9FCC-24222670C4D9}"/>
    <dgm:cxn modelId="{C715D7F5-FD46-4F13-891B-7F273258FF5E}" type="presOf" srcId="{71D25892-D9FA-4CB9-98E0-0BC803663727}" destId="{6823793F-7435-48AC-9F94-257291CD15A1}" srcOrd="0" destOrd="0" presId="urn:microsoft.com/office/officeart/2005/8/layout/chevron2"/>
    <dgm:cxn modelId="{B0C0A7BB-83B8-4CD3-8E2E-7D100CDC0D46}" srcId="{15422755-E555-418C-9255-17729018C29F}" destId="{71D25892-D9FA-4CB9-98E0-0BC803663727}" srcOrd="0" destOrd="0" parTransId="{E6394DA7-E109-4B84-AD07-85F5D7BE9EA0}" sibTransId="{90608306-AF81-4685-AC19-C5745EE0584E}"/>
    <dgm:cxn modelId="{9D2D243C-5A1C-4FA6-AFC4-16F61FD6E88B}" srcId="{5C547919-D04A-4A6B-9608-C9E218C94E2A}" destId="{DE5CA3DF-36F7-4503-9E11-AE319F4359C7}" srcOrd="0" destOrd="0" parTransId="{5047F941-6A65-4BD3-9C1F-A6FD3FE28B1A}" sibTransId="{A163F110-6E4E-4209-8A61-07D0B1BC81A5}"/>
    <dgm:cxn modelId="{59D05C0B-661F-4B55-990D-AB5189835A40}" type="presOf" srcId="{6C96358A-BD7B-4D3A-BC32-0BA958D3A45C}" destId="{46F28995-BCA8-42DB-91FB-A49A0CDDE48E}" srcOrd="0" destOrd="0" presId="urn:microsoft.com/office/officeart/2005/8/layout/chevron2"/>
    <dgm:cxn modelId="{996B6C12-11A1-4EBC-AF52-CE30BD0D33F0}" type="presOf" srcId="{5C547919-D04A-4A6B-9608-C9E218C94E2A}" destId="{920893F7-C69A-4217-A00F-39B58539FAC2}" srcOrd="0" destOrd="0" presId="urn:microsoft.com/office/officeart/2005/8/layout/chevron2"/>
    <dgm:cxn modelId="{62D40BD7-F331-458B-9A68-48EB3BA06173}" type="presParOf" srcId="{EE222877-0D23-41E5-8451-0272BFD259FC}" destId="{A60651FF-D1AE-4000-B88E-FB242D7F7512}" srcOrd="0" destOrd="0" presId="urn:microsoft.com/office/officeart/2005/8/layout/chevron2"/>
    <dgm:cxn modelId="{B648026B-C1FF-48E6-A579-63900433C479}" type="presParOf" srcId="{A60651FF-D1AE-4000-B88E-FB242D7F7512}" destId="{C0333CA3-00AC-40A5-AD51-7169474A8553}" srcOrd="0" destOrd="0" presId="urn:microsoft.com/office/officeart/2005/8/layout/chevron2"/>
    <dgm:cxn modelId="{466D39CC-A853-4B87-A9B9-2FEEDA7F2566}" type="presParOf" srcId="{A60651FF-D1AE-4000-B88E-FB242D7F7512}" destId="{6823793F-7435-48AC-9F94-257291CD15A1}" srcOrd="1" destOrd="0" presId="urn:microsoft.com/office/officeart/2005/8/layout/chevron2"/>
    <dgm:cxn modelId="{CDCCC66D-B8BF-4B35-A7CF-B1E4D677164D}" type="presParOf" srcId="{EE222877-0D23-41E5-8451-0272BFD259FC}" destId="{4BC39D80-5E14-408F-861C-10A9E5091FED}" srcOrd="1" destOrd="0" presId="urn:microsoft.com/office/officeart/2005/8/layout/chevron2"/>
    <dgm:cxn modelId="{FEC21666-7C2D-4109-90E6-E69D3E47ED97}" type="presParOf" srcId="{EE222877-0D23-41E5-8451-0272BFD259FC}" destId="{EB417CFD-C07A-4039-8CA0-9A2C40C26567}" srcOrd="2" destOrd="0" presId="urn:microsoft.com/office/officeart/2005/8/layout/chevron2"/>
    <dgm:cxn modelId="{00886EA3-BA66-4716-AC50-DD2470CB010E}" type="presParOf" srcId="{EB417CFD-C07A-4039-8CA0-9A2C40C26567}" destId="{46F28995-BCA8-42DB-91FB-A49A0CDDE48E}" srcOrd="0" destOrd="0" presId="urn:microsoft.com/office/officeart/2005/8/layout/chevron2"/>
    <dgm:cxn modelId="{B7D7C6EA-38A6-4741-B973-DE82188D9762}" type="presParOf" srcId="{EB417CFD-C07A-4039-8CA0-9A2C40C26567}" destId="{7318A2B9-8FEA-4845-A4BB-0D36D1F15E13}" srcOrd="1" destOrd="0" presId="urn:microsoft.com/office/officeart/2005/8/layout/chevron2"/>
    <dgm:cxn modelId="{351A7198-B842-48DF-8169-4F7A67537ABD}" type="presParOf" srcId="{EE222877-0D23-41E5-8451-0272BFD259FC}" destId="{6B8CB593-A605-4389-8361-C8F1031AB1E5}" srcOrd="3" destOrd="0" presId="urn:microsoft.com/office/officeart/2005/8/layout/chevron2"/>
    <dgm:cxn modelId="{1F009E76-0768-47F0-AAE1-41693061BD4C}" type="presParOf" srcId="{EE222877-0D23-41E5-8451-0272BFD259FC}" destId="{3D9E21BB-20F4-4854-9463-70108C7271BD}" srcOrd="4" destOrd="0" presId="urn:microsoft.com/office/officeart/2005/8/layout/chevron2"/>
    <dgm:cxn modelId="{30402E68-E58A-46E3-8D96-C314C6A02154}" type="presParOf" srcId="{3D9E21BB-20F4-4854-9463-70108C7271BD}" destId="{920893F7-C69A-4217-A00F-39B58539FAC2}" srcOrd="0" destOrd="0" presId="urn:microsoft.com/office/officeart/2005/8/layout/chevron2"/>
    <dgm:cxn modelId="{5C8C79F0-5E8B-43EB-B415-D46E00C28589}" type="presParOf" srcId="{3D9E21BB-20F4-4854-9463-70108C7271BD}" destId="{7EE301F6-DC5F-48DA-BAB3-C350973EE7E9}" srcOrd="1" destOrd="0" presId="urn:microsoft.com/office/officeart/2005/8/layout/chevron2"/>
    <dgm:cxn modelId="{0DC0CD12-D5B7-4FFC-8748-D53D86BF1985}" type="presParOf" srcId="{EE222877-0D23-41E5-8451-0272BFD259FC}" destId="{F489E5A8-443C-4C7E-929C-17A60F3B9655}" srcOrd="5" destOrd="0" presId="urn:microsoft.com/office/officeart/2005/8/layout/chevron2"/>
    <dgm:cxn modelId="{394F8978-BA11-4D4C-9007-A66DCF642FAD}" type="presParOf" srcId="{EE222877-0D23-41E5-8451-0272BFD259FC}" destId="{CEFB0B23-2DAF-4088-B85B-C9E41C5FD707}" srcOrd="6" destOrd="0" presId="urn:microsoft.com/office/officeart/2005/8/layout/chevron2"/>
    <dgm:cxn modelId="{D441AE27-D7C5-4BF5-96F0-C6E5B7B35FC9}" type="presParOf" srcId="{CEFB0B23-2DAF-4088-B85B-C9E41C5FD707}" destId="{F28C75C7-2DD9-4250-B162-9184E5BFB83F}" srcOrd="0" destOrd="0" presId="urn:microsoft.com/office/officeart/2005/8/layout/chevron2"/>
    <dgm:cxn modelId="{2FD65A9F-A8D1-496D-8E1F-DE55709A721B}" type="presParOf" srcId="{CEFB0B23-2DAF-4088-B85B-C9E41C5FD707}" destId="{B30BE524-92BE-4CDE-B0BC-01E38E691F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80D89-0D4F-47B0-B6BD-E1A8AA7C192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D8258B-4F24-4329-93C6-A716E0CFEC2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1). Информация техническая</a:t>
          </a:r>
          <a:endParaRPr lang="ru-RU" dirty="0">
            <a:solidFill>
              <a:schemeClr val="tx1"/>
            </a:solidFill>
          </a:endParaRPr>
        </a:p>
      </dgm:t>
    </dgm:pt>
    <dgm:pt modelId="{FB6C5B1B-1CE9-4134-AB05-056AED4F597D}" type="parTrans" cxnId="{05414F20-C647-444C-AA6F-C786F7C7E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171A64-1F29-409E-A2BA-D1BC4A3D8ACE}" type="sibTrans" cxnId="{05414F20-C647-444C-AA6F-C786F7C7E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523D13-6BB8-42D9-8B20-51F84D96EEB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2). Информация семантическая</a:t>
          </a:r>
          <a:endParaRPr lang="ru-RU" dirty="0">
            <a:solidFill>
              <a:schemeClr val="tx1"/>
            </a:solidFill>
          </a:endParaRPr>
        </a:p>
      </dgm:t>
    </dgm:pt>
    <dgm:pt modelId="{FB4C2B52-228C-411C-BA8E-6F7B38E184E8}" type="parTrans" cxnId="{5C49BF9B-BAF7-4D60-B2E5-9DAE12B385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736F07-E0BB-46AA-B7EB-9CDF71548A82}" type="sibTrans" cxnId="{5C49BF9B-BAF7-4D60-B2E5-9DAE12B385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139848-90F9-4671-9266-CED33C2450F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Информация, которая передаётся по телеграфным линиям и отображается на экранах радиолокаторов. Количество такой информации может быть точно вычислено, и процессы, происходящие с такой информацией, подчиняются физическим законам.</a:t>
          </a:r>
          <a:endParaRPr lang="ru-RU" dirty="0">
            <a:solidFill>
              <a:schemeClr val="tx1"/>
            </a:solidFill>
          </a:endParaRPr>
        </a:p>
      </dgm:t>
    </dgm:pt>
    <dgm:pt modelId="{7EE75EDA-5050-4051-8F35-478F60822645}" type="parTrans" cxnId="{CF906C1F-F9C8-4AE0-B997-9C87DBBC38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5DDF05-7469-4200-B467-57DB5DDA2500}" type="sibTrans" cxnId="{CF906C1F-F9C8-4AE0-B997-9C87DBBC38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FB078B-6961-4A15-9D27-4A03E4F246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Информация, которая содержится, к примеру, в литературном произведении. </a:t>
          </a:r>
          <a:endParaRPr lang="ru-RU" dirty="0">
            <a:solidFill>
              <a:schemeClr val="tx1"/>
            </a:solidFill>
          </a:endParaRPr>
        </a:p>
      </dgm:t>
    </dgm:pt>
    <dgm:pt modelId="{6CD4AA9C-6FB1-4911-B415-6433EC2A8E9F}" type="parTrans" cxnId="{B5A44277-D624-453A-906B-E3604087B8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57F06-C2C5-4694-8B21-AD27BF8E7CCB}" type="sibTrans" cxnId="{B5A44277-D624-453A-906B-E3604087B8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222877-0D23-41E5-8451-0272BFD259FC}" type="pres">
      <dgm:prSet presAssocID="{8D480D89-0D4F-47B0-B6BD-E1A8AA7C19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9D5EC-33AE-42F1-9242-1FCB3F6ECE46}" type="pres">
      <dgm:prSet presAssocID="{28D8258B-4F24-4329-93C6-A716E0CFEC26}" presName="composite" presStyleCnt="0"/>
      <dgm:spPr/>
    </dgm:pt>
    <dgm:pt modelId="{443ACCA7-A8F7-4E8D-9947-84C8E60D6802}" type="pres">
      <dgm:prSet presAssocID="{28D8258B-4F24-4329-93C6-A716E0CFEC2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9BEC2-F37B-4B83-8D26-23EACB3146FB}" type="pres">
      <dgm:prSet presAssocID="{28D8258B-4F24-4329-93C6-A716E0CFEC2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723F4-7E2B-45D4-81CC-C3DCB9CF6157}" type="pres">
      <dgm:prSet presAssocID="{FA171A64-1F29-409E-A2BA-D1BC4A3D8ACE}" presName="sp" presStyleCnt="0"/>
      <dgm:spPr/>
    </dgm:pt>
    <dgm:pt modelId="{1BB51FE7-F7CA-414F-9636-1EAA296AAA64}" type="pres">
      <dgm:prSet presAssocID="{BD523D13-6BB8-42D9-8B20-51F84D96EEBA}" presName="composite" presStyleCnt="0"/>
      <dgm:spPr/>
    </dgm:pt>
    <dgm:pt modelId="{91846225-C9DB-4F35-8619-09441FA52356}" type="pres">
      <dgm:prSet presAssocID="{BD523D13-6BB8-42D9-8B20-51F84D96EEB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EE4B0-FF1D-4393-8F12-8BA9B423B84E}" type="pres">
      <dgm:prSet presAssocID="{BD523D13-6BB8-42D9-8B20-51F84D96EEB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14F20-C647-444C-AA6F-C786F7C7E241}" srcId="{8D480D89-0D4F-47B0-B6BD-E1A8AA7C192B}" destId="{28D8258B-4F24-4329-93C6-A716E0CFEC26}" srcOrd="0" destOrd="0" parTransId="{FB6C5B1B-1CE9-4134-AB05-056AED4F597D}" sibTransId="{FA171A64-1F29-409E-A2BA-D1BC4A3D8ACE}"/>
    <dgm:cxn modelId="{8845A39E-1267-42F3-A6CF-972FA2830637}" type="presOf" srcId="{28D8258B-4F24-4329-93C6-A716E0CFEC26}" destId="{443ACCA7-A8F7-4E8D-9947-84C8E60D6802}" srcOrd="0" destOrd="0" presId="urn:microsoft.com/office/officeart/2005/8/layout/chevron2"/>
    <dgm:cxn modelId="{B5A44277-D624-453A-906B-E3604087B8BA}" srcId="{BD523D13-6BB8-42D9-8B20-51F84D96EEBA}" destId="{9DFB078B-6961-4A15-9D27-4A03E4F246BE}" srcOrd="0" destOrd="0" parTransId="{6CD4AA9C-6FB1-4911-B415-6433EC2A8E9F}" sibTransId="{30457F06-C2C5-4694-8B21-AD27BF8E7CCB}"/>
    <dgm:cxn modelId="{67E5F4EF-4825-463F-908D-A7B23063CC02}" type="presOf" srcId="{BD523D13-6BB8-42D9-8B20-51F84D96EEBA}" destId="{91846225-C9DB-4F35-8619-09441FA52356}" srcOrd="0" destOrd="0" presId="urn:microsoft.com/office/officeart/2005/8/layout/chevron2"/>
    <dgm:cxn modelId="{5C49BF9B-BAF7-4D60-B2E5-9DAE12B3851E}" srcId="{8D480D89-0D4F-47B0-B6BD-E1A8AA7C192B}" destId="{BD523D13-6BB8-42D9-8B20-51F84D96EEBA}" srcOrd="1" destOrd="0" parTransId="{FB4C2B52-228C-411C-BA8E-6F7B38E184E8}" sibTransId="{E9736F07-E0BB-46AA-B7EB-9CDF71548A82}"/>
    <dgm:cxn modelId="{CF906C1F-F9C8-4AE0-B997-9C87DBBC388C}" srcId="{28D8258B-4F24-4329-93C6-A716E0CFEC26}" destId="{BB139848-90F9-4671-9266-CED33C2450F3}" srcOrd="0" destOrd="0" parTransId="{7EE75EDA-5050-4051-8F35-478F60822645}" sibTransId="{505DDF05-7469-4200-B467-57DB5DDA2500}"/>
    <dgm:cxn modelId="{EFC7390D-DCF7-4BBB-AF2F-D03CAB48D389}" type="presOf" srcId="{9DFB078B-6961-4A15-9D27-4A03E4F246BE}" destId="{494EE4B0-FF1D-4393-8F12-8BA9B423B84E}" srcOrd="0" destOrd="0" presId="urn:microsoft.com/office/officeart/2005/8/layout/chevron2"/>
    <dgm:cxn modelId="{A0FB0594-62F0-4D53-903A-F95DEA8089C8}" type="presOf" srcId="{8D480D89-0D4F-47B0-B6BD-E1A8AA7C192B}" destId="{EE222877-0D23-41E5-8451-0272BFD259FC}" srcOrd="0" destOrd="0" presId="urn:microsoft.com/office/officeart/2005/8/layout/chevron2"/>
    <dgm:cxn modelId="{78A3E721-22BB-45BA-B935-6CDE48B3B30B}" type="presOf" srcId="{BB139848-90F9-4671-9266-CED33C2450F3}" destId="{0F49BEC2-F37B-4B83-8D26-23EACB3146FB}" srcOrd="0" destOrd="0" presId="urn:microsoft.com/office/officeart/2005/8/layout/chevron2"/>
    <dgm:cxn modelId="{FDE68624-88C4-43BE-A794-2B58E56A1618}" type="presParOf" srcId="{EE222877-0D23-41E5-8451-0272BFD259FC}" destId="{B539D5EC-33AE-42F1-9242-1FCB3F6ECE46}" srcOrd="0" destOrd="0" presId="urn:microsoft.com/office/officeart/2005/8/layout/chevron2"/>
    <dgm:cxn modelId="{BF535AA5-0BDF-4965-A3E1-5FE020CE8933}" type="presParOf" srcId="{B539D5EC-33AE-42F1-9242-1FCB3F6ECE46}" destId="{443ACCA7-A8F7-4E8D-9947-84C8E60D6802}" srcOrd="0" destOrd="0" presId="urn:microsoft.com/office/officeart/2005/8/layout/chevron2"/>
    <dgm:cxn modelId="{A102B488-8E93-4E5A-8F50-BA3BCA8B2BFF}" type="presParOf" srcId="{B539D5EC-33AE-42F1-9242-1FCB3F6ECE46}" destId="{0F49BEC2-F37B-4B83-8D26-23EACB3146FB}" srcOrd="1" destOrd="0" presId="urn:microsoft.com/office/officeart/2005/8/layout/chevron2"/>
    <dgm:cxn modelId="{157E7322-5AF1-4BAA-88B5-4A23694BA861}" type="presParOf" srcId="{EE222877-0D23-41E5-8451-0272BFD259FC}" destId="{B57723F4-7E2B-45D4-81CC-C3DCB9CF6157}" srcOrd="1" destOrd="0" presId="urn:microsoft.com/office/officeart/2005/8/layout/chevron2"/>
    <dgm:cxn modelId="{352BB6B5-A707-4101-9658-17F488E33A81}" type="presParOf" srcId="{EE222877-0D23-41E5-8451-0272BFD259FC}" destId="{1BB51FE7-F7CA-414F-9636-1EAA296AAA64}" srcOrd="2" destOrd="0" presId="urn:microsoft.com/office/officeart/2005/8/layout/chevron2"/>
    <dgm:cxn modelId="{69E67CCE-1EDF-4CC1-B5EB-278AD1CC87EC}" type="presParOf" srcId="{1BB51FE7-F7CA-414F-9636-1EAA296AAA64}" destId="{91846225-C9DB-4F35-8619-09441FA52356}" srcOrd="0" destOrd="0" presId="urn:microsoft.com/office/officeart/2005/8/layout/chevron2"/>
    <dgm:cxn modelId="{2B8718B6-7893-42D1-855A-E9D6D6E8E764}" type="presParOf" srcId="{1BB51FE7-F7CA-414F-9636-1EAA296AAA64}" destId="{494EE4B0-FF1D-4393-8F12-8BA9B423B8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CB487E-76BB-49C3-BD21-4A6A993058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7BE565-DC2E-4B02-924C-AB69DB8CEAB5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двоичная;</a:t>
          </a:r>
          <a:endParaRPr lang="ru-RU">
            <a:solidFill>
              <a:schemeClr val="tx1"/>
            </a:solidFill>
          </a:endParaRPr>
        </a:p>
      </dgm:t>
    </dgm:pt>
    <dgm:pt modelId="{C8526D11-3988-4E9A-B6BA-1F19A7620D02}" type="parTrans" cxnId="{3F42173A-EDE5-43CA-935A-514829C670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8D49F3-1A27-4D94-B6C4-B820747620A0}" type="sibTrans" cxnId="{3F42173A-EDE5-43CA-935A-514829C670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ED1A14-19A3-4FB8-8A79-86258C1A135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текстовая;</a:t>
          </a:r>
          <a:endParaRPr lang="ru-RU" dirty="0">
            <a:solidFill>
              <a:schemeClr val="tx1"/>
            </a:solidFill>
          </a:endParaRPr>
        </a:p>
      </dgm:t>
    </dgm:pt>
    <dgm:pt modelId="{AD26A711-3F35-44AD-AD50-531D4BAF7857}" type="parTrans" cxnId="{F9BF36A7-8595-4161-BA4D-AF3CA5DBAA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118641-DB57-44F1-9E03-38AF893737D7}" type="sibTrans" cxnId="{F9BF36A7-8595-4161-BA4D-AF3CA5DBAA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92C12D-1076-481C-AC4F-94FF82D0E65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графическая;</a:t>
          </a:r>
          <a:endParaRPr lang="ru-RU" dirty="0">
            <a:solidFill>
              <a:schemeClr val="tx1"/>
            </a:solidFill>
          </a:endParaRPr>
        </a:p>
      </dgm:t>
    </dgm:pt>
    <dgm:pt modelId="{3CAD4B1E-EE88-489F-ADAB-3A51B7297FFE}" type="parTrans" cxnId="{E6F981F0-3430-46E5-A988-093236F064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773F61-E351-41B9-9907-52E37065EA4F}" type="sibTrans" cxnId="{E6F981F0-3430-46E5-A988-093236F064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18C268-B5D2-44B8-8F85-7187CAF5A813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электронные таблицы;</a:t>
          </a:r>
          <a:endParaRPr lang="ru-RU" dirty="0">
            <a:solidFill>
              <a:schemeClr val="tx1"/>
            </a:solidFill>
          </a:endParaRPr>
        </a:p>
      </dgm:t>
    </dgm:pt>
    <dgm:pt modelId="{5438515F-03C1-4078-A75A-1B1B33C009F7}" type="parTrans" cxnId="{5049132F-C004-4F23-932E-DF5049A174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42DF05-05A8-460E-829D-6E78038035F3}" type="sibTrans" cxnId="{5049132F-C004-4F23-932E-DF5049A174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5B04D4-2A83-4FFD-8C4D-5E018E3E0242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базы данных.</a:t>
          </a:r>
          <a:endParaRPr lang="ru-RU" dirty="0">
            <a:solidFill>
              <a:schemeClr val="tx1"/>
            </a:solidFill>
          </a:endParaRPr>
        </a:p>
      </dgm:t>
    </dgm:pt>
    <dgm:pt modelId="{A4ACA882-7F9E-4B08-835E-B60E7A313B5B}" type="parTrans" cxnId="{03EA6273-93E1-4C67-BB04-C85EED2772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7518C4-1823-4835-9FAA-8A41416AFFA0}" type="sibTrans" cxnId="{03EA6273-93E1-4C67-BB04-C85EED2772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08EB6D-6794-4CDF-8619-27EDAB3AE192}" type="pres">
      <dgm:prSet presAssocID="{25CB487E-76BB-49C3-BD21-4A6A993058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348A8F-A0D4-4881-884C-952C13FEF76C}" type="pres">
      <dgm:prSet presAssocID="{25CB487E-76BB-49C3-BD21-4A6A9930588B}" presName="Name1" presStyleCnt="0"/>
      <dgm:spPr/>
    </dgm:pt>
    <dgm:pt modelId="{587F5019-B574-4799-A75A-2DA4E8406E8F}" type="pres">
      <dgm:prSet presAssocID="{25CB487E-76BB-49C3-BD21-4A6A9930588B}" presName="cycle" presStyleCnt="0"/>
      <dgm:spPr/>
    </dgm:pt>
    <dgm:pt modelId="{B852154E-8D39-4CF4-A188-15F612CA7160}" type="pres">
      <dgm:prSet presAssocID="{25CB487E-76BB-49C3-BD21-4A6A9930588B}" presName="srcNode" presStyleLbl="node1" presStyleIdx="0" presStyleCnt="5"/>
      <dgm:spPr/>
    </dgm:pt>
    <dgm:pt modelId="{11F2FD66-BD0D-4188-9456-A86B80882BBB}" type="pres">
      <dgm:prSet presAssocID="{25CB487E-76BB-49C3-BD21-4A6A9930588B}" presName="conn" presStyleLbl="parChTrans1D2" presStyleIdx="0" presStyleCnt="1"/>
      <dgm:spPr/>
      <dgm:t>
        <a:bodyPr/>
        <a:lstStyle/>
        <a:p>
          <a:endParaRPr lang="ru-RU"/>
        </a:p>
      </dgm:t>
    </dgm:pt>
    <dgm:pt modelId="{54164A31-82A2-4CA8-8FD6-E9A1753439AD}" type="pres">
      <dgm:prSet presAssocID="{25CB487E-76BB-49C3-BD21-4A6A9930588B}" presName="extraNode" presStyleLbl="node1" presStyleIdx="0" presStyleCnt="5"/>
      <dgm:spPr/>
    </dgm:pt>
    <dgm:pt modelId="{5B5E53A5-34BF-435A-ABC7-AF41FEBB2163}" type="pres">
      <dgm:prSet presAssocID="{25CB487E-76BB-49C3-BD21-4A6A9930588B}" presName="dstNode" presStyleLbl="node1" presStyleIdx="0" presStyleCnt="5"/>
      <dgm:spPr/>
    </dgm:pt>
    <dgm:pt modelId="{A39AFFCD-F0C5-4227-A43E-01F3AB4570C7}" type="pres">
      <dgm:prSet presAssocID="{587BE565-DC2E-4B02-924C-AB69DB8CEAB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1FF62-50F8-4105-A9EA-9E26B7BA0D09}" type="pres">
      <dgm:prSet presAssocID="{587BE565-DC2E-4B02-924C-AB69DB8CEAB5}" presName="accent_1" presStyleCnt="0"/>
      <dgm:spPr/>
    </dgm:pt>
    <dgm:pt modelId="{8EBE534F-5338-4E98-A499-71CE041B687B}" type="pres">
      <dgm:prSet presAssocID="{587BE565-DC2E-4B02-924C-AB69DB8CEAB5}" presName="accentRepeatNode" presStyleLbl="solidFgAcc1" presStyleIdx="0" presStyleCnt="5"/>
      <dgm:spPr/>
    </dgm:pt>
    <dgm:pt modelId="{5046845A-2977-4004-B127-46ED2B0E7449}" type="pres">
      <dgm:prSet presAssocID="{B9ED1A14-19A3-4FB8-8A79-86258C1A135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C4317-3CD8-4BDC-A310-FB807EB20329}" type="pres">
      <dgm:prSet presAssocID="{B9ED1A14-19A3-4FB8-8A79-86258C1A135F}" presName="accent_2" presStyleCnt="0"/>
      <dgm:spPr/>
    </dgm:pt>
    <dgm:pt modelId="{C17C2723-91F7-4D76-BDF7-CCE2B7CB30F4}" type="pres">
      <dgm:prSet presAssocID="{B9ED1A14-19A3-4FB8-8A79-86258C1A135F}" presName="accentRepeatNode" presStyleLbl="solidFgAcc1" presStyleIdx="1" presStyleCnt="5"/>
      <dgm:spPr/>
    </dgm:pt>
    <dgm:pt modelId="{CC10B071-3DB6-4013-9617-10D1303821CF}" type="pres">
      <dgm:prSet presAssocID="{B492C12D-1076-481C-AC4F-94FF82D0E65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DFBA-3CCC-4A8E-B4DE-CC846AE34704}" type="pres">
      <dgm:prSet presAssocID="{B492C12D-1076-481C-AC4F-94FF82D0E65F}" presName="accent_3" presStyleCnt="0"/>
      <dgm:spPr/>
    </dgm:pt>
    <dgm:pt modelId="{120681B7-2C41-416E-8497-EDC917E8A398}" type="pres">
      <dgm:prSet presAssocID="{B492C12D-1076-481C-AC4F-94FF82D0E65F}" presName="accentRepeatNode" presStyleLbl="solidFgAcc1" presStyleIdx="2" presStyleCnt="5"/>
      <dgm:spPr/>
    </dgm:pt>
    <dgm:pt modelId="{75978121-0F4D-4A45-B232-747C82F935A8}" type="pres">
      <dgm:prSet presAssocID="{5118C268-B5D2-44B8-8F85-7187CAF5A81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210F-A757-41DD-9E78-A40936C8F5B6}" type="pres">
      <dgm:prSet presAssocID="{5118C268-B5D2-44B8-8F85-7187CAF5A813}" presName="accent_4" presStyleCnt="0"/>
      <dgm:spPr/>
    </dgm:pt>
    <dgm:pt modelId="{D2DBEDA5-9722-4560-85D0-5D85DA15C44F}" type="pres">
      <dgm:prSet presAssocID="{5118C268-B5D2-44B8-8F85-7187CAF5A813}" presName="accentRepeatNode" presStyleLbl="solidFgAcc1" presStyleIdx="3" presStyleCnt="5"/>
      <dgm:spPr/>
    </dgm:pt>
    <dgm:pt modelId="{5E3AC302-1DBB-4E03-8F75-62EAA651ECF4}" type="pres">
      <dgm:prSet presAssocID="{895B04D4-2A83-4FFD-8C4D-5E018E3E024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F5751-B0E0-4CE3-A508-D5666DDFA4DB}" type="pres">
      <dgm:prSet presAssocID="{895B04D4-2A83-4FFD-8C4D-5E018E3E0242}" presName="accent_5" presStyleCnt="0"/>
      <dgm:spPr/>
    </dgm:pt>
    <dgm:pt modelId="{F66F9E81-DDB3-4771-9CCA-B2105F58B6C7}" type="pres">
      <dgm:prSet presAssocID="{895B04D4-2A83-4FFD-8C4D-5E018E3E0242}" presName="accentRepeatNode" presStyleLbl="solidFgAcc1" presStyleIdx="4" presStyleCnt="5"/>
      <dgm:spPr/>
    </dgm:pt>
  </dgm:ptLst>
  <dgm:cxnLst>
    <dgm:cxn modelId="{F3D94E6B-0557-4B63-84C4-10ECB3C6E2AB}" type="presOf" srcId="{B9ED1A14-19A3-4FB8-8A79-86258C1A135F}" destId="{5046845A-2977-4004-B127-46ED2B0E7449}" srcOrd="0" destOrd="0" presId="urn:microsoft.com/office/officeart/2008/layout/VerticalCurvedList"/>
    <dgm:cxn modelId="{AA5936D0-5CD0-4148-8485-85B797C7682B}" type="presOf" srcId="{895B04D4-2A83-4FFD-8C4D-5E018E3E0242}" destId="{5E3AC302-1DBB-4E03-8F75-62EAA651ECF4}" srcOrd="0" destOrd="0" presId="urn:microsoft.com/office/officeart/2008/layout/VerticalCurvedList"/>
    <dgm:cxn modelId="{3F42173A-EDE5-43CA-935A-514829C670FE}" srcId="{25CB487E-76BB-49C3-BD21-4A6A9930588B}" destId="{587BE565-DC2E-4B02-924C-AB69DB8CEAB5}" srcOrd="0" destOrd="0" parTransId="{C8526D11-3988-4E9A-B6BA-1F19A7620D02}" sibTransId="{A48D49F3-1A27-4D94-B6C4-B820747620A0}"/>
    <dgm:cxn modelId="{869A049E-3FEC-4F10-A870-07A0C2285645}" type="presOf" srcId="{5118C268-B5D2-44B8-8F85-7187CAF5A813}" destId="{75978121-0F4D-4A45-B232-747C82F935A8}" srcOrd="0" destOrd="0" presId="urn:microsoft.com/office/officeart/2008/layout/VerticalCurvedList"/>
    <dgm:cxn modelId="{13FE0203-A4AE-466F-BEFB-3B3A0BBC651F}" type="presOf" srcId="{B492C12D-1076-481C-AC4F-94FF82D0E65F}" destId="{CC10B071-3DB6-4013-9617-10D1303821CF}" srcOrd="0" destOrd="0" presId="urn:microsoft.com/office/officeart/2008/layout/VerticalCurvedList"/>
    <dgm:cxn modelId="{E6F981F0-3430-46E5-A988-093236F0649D}" srcId="{25CB487E-76BB-49C3-BD21-4A6A9930588B}" destId="{B492C12D-1076-481C-AC4F-94FF82D0E65F}" srcOrd="2" destOrd="0" parTransId="{3CAD4B1E-EE88-489F-ADAB-3A51B7297FFE}" sibTransId="{D9773F61-E351-41B9-9907-52E37065EA4F}"/>
    <dgm:cxn modelId="{3252A714-A842-4C08-9DCD-B7F81EA5F353}" type="presOf" srcId="{587BE565-DC2E-4B02-924C-AB69DB8CEAB5}" destId="{A39AFFCD-F0C5-4227-A43E-01F3AB4570C7}" srcOrd="0" destOrd="0" presId="urn:microsoft.com/office/officeart/2008/layout/VerticalCurvedList"/>
    <dgm:cxn modelId="{7FBBF6F6-25CC-40FA-BE5A-7FE7AEC04A47}" type="presOf" srcId="{A48D49F3-1A27-4D94-B6C4-B820747620A0}" destId="{11F2FD66-BD0D-4188-9456-A86B80882BBB}" srcOrd="0" destOrd="0" presId="urn:microsoft.com/office/officeart/2008/layout/VerticalCurvedList"/>
    <dgm:cxn modelId="{5049132F-C004-4F23-932E-DF5049A174B1}" srcId="{25CB487E-76BB-49C3-BD21-4A6A9930588B}" destId="{5118C268-B5D2-44B8-8F85-7187CAF5A813}" srcOrd="3" destOrd="0" parTransId="{5438515F-03C1-4078-A75A-1B1B33C009F7}" sibTransId="{4C42DF05-05A8-460E-829D-6E78038035F3}"/>
    <dgm:cxn modelId="{03EA6273-93E1-4C67-BB04-C85EED2772C9}" srcId="{25CB487E-76BB-49C3-BD21-4A6A9930588B}" destId="{895B04D4-2A83-4FFD-8C4D-5E018E3E0242}" srcOrd="4" destOrd="0" parTransId="{A4ACA882-7F9E-4B08-835E-B60E7A313B5B}" sibTransId="{7F7518C4-1823-4835-9FAA-8A41416AFFA0}"/>
    <dgm:cxn modelId="{649D354D-F4B8-444D-8395-C0F1F5ED4903}" type="presOf" srcId="{25CB487E-76BB-49C3-BD21-4A6A9930588B}" destId="{6108EB6D-6794-4CDF-8619-27EDAB3AE192}" srcOrd="0" destOrd="0" presId="urn:microsoft.com/office/officeart/2008/layout/VerticalCurvedList"/>
    <dgm:cxn modelId="{F9BF36A7-8595-4161-BA4D-AF3CA5DBAAAD}" srcId="{25CB487E-76BB-49C3-BD21-4A6A9930588B}" destId="{B9ED1A14-19A3-4FB8-8A79-86258C1A135F}" srcOrd="1" destOrd="0" parTransId="{AD26A711-3F35-44AD-AD50-531D4BAF7857}" sibTransId="{48118641-DB57-44F1-9E03-38AF893737D7}"/>
    <dgm:cxn modelId="{FCA934DB-DBD3-49BE-AA50-A22D8C0E0709}" type="presParOf" srcId="{6108EB6D-6794-4CDF-8619-27EDAB3AE192}" destId="{E2348A8F-A0D4-4881-884C-952C13FEF76C}" srcOrd="0" destOrd="0" presId="urn:microsoft.com/office/officeart/2008/layout/VerticalCurvedList"/>
    <dgm:cxn modelId="{975CF16B-9D95-4DEF-B03F-FFDF0508337B}" type="presParOf" srcId="{E2348A8F-A0D4-4881-884C-952C13FEF76C}" destId="{587F5019-B574-4799-A75A-2DA4E8406E8F}" srcOrd="0" destOrd="0" presId="urn:microsoft.com/office/officeart/2008/layout/VerticalCurvedList"/>
    <dgm:cxn modelId="{8F605764-7E74-40D6-97A9-DA26EC3C4F49}" type="presParOf" srcId="{587F5019-B574-4799-A75A-2DA4E8406E8F}" destId="{B852154E-8D39-4CF4-A188-15F612CA7160}" srcOrd="0" destOrd="0" presId="urn:microsoft.com/office/officeart/2008/layout/VerticalCurvedList"/>
    <dgm:cxn modelId="{82C71DAA-73AA-49A8-B39B-E72E2A7CA803}" type="presParOf" srcId="{587F5019-B574-4799-A75A-2DA4E8406E8F}" destId="{11F2FD66-BD0D-4188-9456-A86B80882BBB}" srcOrd="1" destOrd="0" presId="urn:microsoft.com/office/officeart/2008/layout/VerticalCurvedList"/>
    <dgm:cxn modelId="{6ABB18FF-1E41-4B9C-A5B0-78E51A54885C}" type="presParOf" srcId="{587F5019-B574-4799-A75A-2DA4E8406E8F}" destId="{54164A31-82A2-4CA8-8FD6-E9A1753439AD}" srcOrd="2" destOrd="0" presId="urn:microsoft.com/office/officeart/2008/layout/VerticalCurvedList"/>
    <dgm:cxn modelId="{B2BD9BF3-2B59-4B66-9C8E-66F40D3AFA99}" type="presParOf" srcId="{587F5019-B574-4799-A75A-2DA4E8406E8F}" destId="{5B5E53A5-34BF-435A-ABC7-AF41FEBB2163}" srcOrd="3" destOrd="0" presId="urn:microsoft.com/office/officeart/2008/layout/VerticalCurvedList"/>
    <dgm:cxn modelId="{235BC837-1231-4B27-9B6A-8668252822EF}" type="presParOf" srcId="{E2348A8F-A0D4-4881-884C-952C13FEF76C}" destId="{A39AFFCD-F0C5-4227-A43E-01F3AB4570C7}" srcOrd="1" destOrd="0" presId="urn:microsoft.com/office/officeart/2008/layout/VerticalCurvedList"/>
    <dgm:cxn modelId="{D4D96E9B-9BA9-4594-9FE7-CBBE334792C1}" type="presParOf" srcId="{E2348A8F-A0D4-4881-884C-952C13FEF76C}" destId="{7661FF62-50F8-4105-A9EA-9E26B7BA0D09}" srcOrd="2" destOrd="0" presId="urn:microsoft.com/office/officeart/2008/layout/VerticalCurvedList"/>
    <dgm:cxn modelId="{3D6E1E1B-1108-4142-BD48-8814C79536E4}" type="presParOf" srcId="{7661FF62-50F8-4105-A9EA-9E26B7BA0D09}" destId="{8EBE534F-5338-4E98-A499-71CE041B687B}" srcOrd="0" destOrd="0" presId="urn:microsoft.com/office/officeart/2008/layout/VerticalCurvedList"/>
    <dgm:cxn modelId="{6008C672-107D-4118-8F76-97FAEEAC65DB}" type="presParOf" srcId="{E2348A8F-A0D4-4881-884C-952C13FEF76C}" destId="{5046845A-2977-4004-B127-46ED2B0E7449}" srcOrd="3" destOrd="0" presId="urn:microsoft.com/office/officeart/2008/layout/VerticalCurvedList"/>
    <dgm:cxn modelId="{A4B14173-6CE4-424B-8390-7461AA6FDF01}" type="presParOf" srcId="{E2348A8F-A0D4-4881-884C-952C13FEF76C}" destId="{AA0C4317-3CD8-4BDC-A310-FB807EB20329}" srcOrd="4" destOrd="0" presId="urn:microsoft.com/office/officeart/2008/layout/VerticalCurvedList"/>
    <dgm:cxn modelId="{B9B6D95E-E631-40BE-8F31-1E814C808586}" type="presParOf" srcId="{AA0C4317-3CD8-4BDC-A310-FB807EB20329}" destId="{C17C2723-91F7-4D76-BDF7-CCE2B7CB30F4}" srcOrd="0" destOrd="0" presId="urn:microsoft.com/office/officeart/2008/layout/VerticalCurvedList"/>
    <dgm:cxn modelId="{5FE3C76A-C19E-41F6-A12A-686A53303F18}" type="presParOf" srcId="{E2348A8F-A0D4-4881-884C-952C13FEF76C}" destId="{CC10B071-3DB6-4013-9617-10D1303821CF}" srcOrd="5" destOrd="0" presId="urn:microsoft.com/office/officeart/2008/layout/VerticalCurvedList"/>
    <dgm:cxn modelId="{B8944AC5-D2B9-4CF9-B865-747B6AE28E39}" type="presParOf" srcId="{E2348A8F-A0D4-4881-884C-952C13FEF76C}" destId="{1410DFBA-3CCC-4A8E-B4DE-CC846AE34704}" srcOrd="6" destOrd="0" presId="urn:microsoft.com/office/officeart/2008/layout/VerticalCurvedList"/>
    <dgm:cxn modelId="{15DB49EE-28BD-4A8B-8529-F521CD4F0736}" type="presParOf" srcId="{1410DFBA-3CCC-4A8E-B4DE-CC846AE34704}" destId="{120681B7-2C41-416E-8497-EDC917E8A398}" srcOrd="0" destOrd="0" presId="urn:microsoft.com/office/officeart/2008/layout/VerticalCurvedList"/>
    <dgm:cxn modelId="{90791BF4-D210-41BC-96AF-FA5FF5A3471C}" type="presParOf" srcId="{E2348A8F-A0D4-4881-884C-952C13FEF76C}" destId="{75978121-0F4D-4A45-B232-747C82F935A8}" srcOrd="7" destOrd="0" presId="urn:microsoft.com/office/officeart/2008/layout/VerticalCurvedList"/>
    <dgm:cxn modelId="{7058384E-29C2-4D64-A5E4-BB5E24CC42A2}" type="presParOf" srcId="{E2348A8F-A0D4-4881-884C-952C13FEF76C}" destId="{55DD210F-A757-41DD-9E78-A40936C8F5B6}" srcOrd="8" destOrd="0" presId="urn:microsoft.com/office/officeart/2008/layout/VerticalCurvedList"/>
    <dgm:cxn modelId="{65F345B3-8E25-4455-B0C5-CBFED2804E14}" type="presParOf" srcId="{55DD210F-A757-41DD-9E78-A40936C8F5B6}" destId="{D2DBEDA5-9722-4560-85D0-5D85DA15C44F}" srcOrd="0" destOrd="0" presId="urn:microsoft.com/office/officeart/2008/layout/VerticalCurvedList"/>
    <dgm:cxn modelId="{CB45F972-7A58-4306-BF80-D0416A5F2E72}" type="presParOf" srcId="{E2348A8F-A0D4-4881-884C-952C13FEF76C}" destId="{5E3AC302-1DBB-4E03-8F75-62EAA651ECF4}" srcOrd="9" destOrd="0" presId="urn:microsoft.com/office/officeart/2008/layout/VerticalCurvedList"/>
    <dgm:cxn modelId="{775F61FE-19A2-41B0-AA96-BD1D706F0060}" type="presParOf" srcId="{E2348A8F-A0D4-4881-884C-952C13FEF76C}" destId="{33CF5751-B0E0-4CE3-A508-D5666DDFA4DB}" srcOrd="10" destOrd="0" presId="urn:microsoft.com/office/officeart/2008/layout/VerticalCurvedList"/>
    <dgm:cxn modelId="{B13E6DB6-6049-4AA3-91D8-D41B27A15BBF}" type="presParOf" srcId="{33CF5751-B0E0-4CE3-A508-D5666DDFA4DB}" destId="{F66F9E81-DDB3-4771-9CCA-B2105F58B6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E7FADD-06F0-4309-B744-7E8885CD3FB1}" type="doc">
      <dgm:prSet loTypeId="urn:microsoft.com/office/officeart/2008/layout/Squa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C869DB4-BEEC-4AB3-B594-C480972A54E5}">
      <dgm:prSet phldrT="[Текст]" custT="1"/>
      <dgm:spPr/>
      <dgm:t>
        <a:bodyPr/>
        <a:lstStyle/>
        <a:p>
          <a:r>
            <a:rPr lang="ru-RU" sz="1800" b="1" i="1" dirty="0" smtClean="0">
              <a:latin typeface="Arial" pitchFamily="34" charset="0"/>
              <a:cs typeface="Arial" pitchFamily="34" charset="0"/>
            </a:rPr>
            <a:t>Одномерная информация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— сообщение, в котором передаваемая информация имеет вид последовательности символов, каждый из которых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несет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только один признак: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3CC37BF-C473-44F9-93D7-5B9DFE7BEFB3}" type="parTrans" cxnId="{20579382-83E3-4F92-8EF1-F45A74CED8A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8F98E83-2282-4E59-9432-08BA25884921}" type="sibTrans" cxnId="{20579382-83E3-4F92-8EF1-F45A74CED8A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D28BA14-ADEC-4A92-97F5-36F8EDAAE478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электрические импульсы — компьютеры, живые существа;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AB692AD-16C1-4827-86A7-908751875D03}" type="parTrans" cxnId="{B4FC6F16-BA72-4617-9AD8-52BB7A40F4C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79BDD78-A5C9-49A6-9B76-443A648CAF46}" type="sibTrans" cxnId="{B4FC6F16-BA72-4617-9AD8-52BB7A40F4C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A66B1C-3989-4C88-AC8B-9E7741EFFC52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звуковые символы — речь;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801134E-B281-4392-B0DF-D77B83BDB196}" type="parTrans" cxnId="{4F1A3E72-13F4-4CC6-923E-1DD52F13671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E1E903B-AEAE-4D4C-9F5B-5769D099F568}" type="sibTrans" cxnId="{4F1A3E72-13F4-4CC6-923E-1DD52F13671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EE551F3-779A-4448-8902-43719C0A7DBC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знаки алфавита — тексты.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EAEAB3C-66BD-4420-A26C-B79090505078}" type="parTrans" cxnId="{A59BDB9A-90CE-447B-9AED-1A33979D4EB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1D2CD77-9367-48EB-B080-5638FA2B2AB8}" type="sibTrans" cxnId="{A59BDB9A-90CE-447B-9AED-1A33979D4EB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020FD9A-3CD2-4D59-8762-54C4BB9AB198}">
      <dgm:prSet custT="1"/>
      <dgm:spPr/>
      <dgm:t>
        <a:bodyPr/>
        <a:lstStyle/>
        <a:p>
          <a:r>
            <a:rPr lang="ru-RU" sz="1800" b="1" i="1" dirty="0" smtClean="0">
              <a:latin typeface="Arial" pitchFamily="34" charset="0"/>
              <a:cs typeface="Arial" pitchFamily="34" charset="0"/>
            </a:rPr>
            <a:t>Многомерная информация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—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сообщение, в котором информацию несут не один, а множество признаков символов: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6F6EA3E-D9F5-45CF-A4CA-40DC2432DE4E}" type="parTrans" cxnId="{8392D0DC-014A-496D-BE17-D26E6970FD4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07ECAFD-131A-440F-8A8D-256E051C5C94}" type="sibTrans" cxnId="{8392D0DC-014A-496D-BE17-D26E6970FD4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55BEF50-AF1F-4EE8-968F-627B91ACCD10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текст — значение, цвет и шрифт написания знаков алфавита;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941E776-6287-482E-8178-EFAD179C9ABD}" type="parTrans" cxnId="{29D73D34-3D80-4A72-A185-E1E546C1C5C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DD8FAB8-CFF8-41D3-A8A8-424F8A2E7FA5}" type="sibTrans" cxnId="{29D73D34-3D80-4A72-A185-E1E546C1C5C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F6D86E0-3476-4DEA-930D-FDE1C85310B4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голос — амплитуда, тембр, значение звука.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2E06652-24C9-4CE4-B9A8-4402042F6D1F}" type="parTrans" cxnId="{55D0AEBC-56F6-4229-827E-24DCC9EDD40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A959ED8-7A6B-470C-BDBA-A3013E30E7A9}" type="sibTrans" cxnId="{55D0AEBC-56F6-4229-827E-24DCC9EDD40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06DDDC-8AD4-40D1-9C41-468A78C7983C}" type="pres">
      <dgm:prSet presAssocID="{4CE7FADD-06F0-4309-B744-7E8885CD3FB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D2B30F6-765A-45F4-9D8D-B0533BE01B21}" type="pres">
      <dgm:prSet presAssocID="{4C869DB4-BEEC-4AB3-B594-C480972A54E5}" presName="root" presStyleCnt="0">
        <dgm:presLayoutVars>
          <dgm:chMax/>
          <dgm:chPref/>
        </dgm:presLayoutVars>
      </dgm:prSet>
      <dgm:spPr/>
    </dgm:pt>
    <dgm:pt modelId="{D8AEB0D5-C373-4AB5-8D71-712E63E015EA}" type="pres">
      <dgm:prSet presAssocID="{4C869DB4-BEEC-4AB3-B594-C480972A54E5}" presName="rootComposite" presStyleCnt="0">
        <dgm:presLayoutVars/>
      </dgm:prSet>
      <dgm:spPr/>
    </dgm:pt>
    <dgm:pt modelId="{DCCBCE19-942D-466B-970D-D434A549EBE4}" type="pres">
      <dgm:prSet presAssocID="{4C869DB4-BEEC-4AB3-B594-C480972A54E5}" presName="ParentAccent" presStyleLbl="alignNode1" presStyleIdx="0" presStyleCnt="2" custLinFactNeighborY="33163"/>
      <dgm:spPr/>
    </dgm:pt>
    <dgm:pt modelId="{45B34CFE-6572-4E04-A0A1-1E3ED1FCF149}" type="pres">
      <dgm:prSet presAssocID="{4C869DB4-BEEC-4AB3-B594-C480972A54E5}" presName="ParentSmallAccent" presStyleLbl="fgAcc1" presStyleIdx="0" presStyleCnt="2"/>
      <dgm:spPr/>
    </dgm:pt>
    <dgm:pt modelId="{2A4440CC-16BE-4E19-A5CC-EE1F01BE1660}" type="pres">
      <dgm:prSet presAssocID="{4C869DB4-BEEC-4AB3-B594-C480972A54E5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2646-8FF7-485A-82BF-9ED084967752}" type="pres">
      <dgm:prSet presAssocID="{4C869DB4-BEEC-4AB3-B594-C480972A54E5}" presName="childShape" presStyleCnt="0">
        <dgm:presLayoutVars>
          <dgm:chMax val="0"/>
          <dgm:chPref val="0"/>
        </dgm:presLayoutVars>
      </dgm:prSet>
      <dgm:spPr/>
    </dgm:pt>
    <dgm:pt modelId="{22572593-18CF-4617-B767-E3FC71EFFF5B}" type="pres">
      <dgm:prSet presAssocID="{2D28BA14-ADEC-4A92-97F5-36F8EDAAE478}" presName="childComposite" presStyleCnt="0">
        <dgm:presLayoutVars>
          <dgm:chMax val="0"/>
          <dgm:chPref val="0"/>
        </dgm:presLayoutVars>
      </dgm:prSet>
      <dgm:spPr/>
    </dgm:pt>
    <dgm:pt modelId="{11BA7AF5-D4C4-43B7-B4BE-DBC76C717B8A}" type="pres">
      <dgm:prSet presAssocID="{2D28BA14-ADEC-4A92-97F5-36F8EDAAE478}" presName="ChildAccent" presStyleLbl="solidFgAcc1" presStyleIdx="0" presStyleCnt="5"/>
      <dgm:spPr/>
    </dgm:pt>
    <dgm:pt modelId="{DD0034D6-CAC1-459C-960B-24D0CACEAA94}" type="pres">
      <dgm:prSet presAssocID="{2D28BA14-ADEC-4A92-97F5-36F8EDAAE478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DDE5A-93E4-416B-8E6C-355795DBE129}" type="pres">
      <dgm:prSet presAssocID="{E9A66B1C-3989-4C88-AC8B-9E7741EFFC52}" presName="childComposite" presStyleCnt="0">
        <dgm:presLayoutVars>
          <dgm:chMax val="0"/>
          <dgm:chPref val="0"/>
        </dgm:presLayoutVars>
      </dgm:prSet>
      <dgm:spPr/>
    </dgm:pt>
    <dgm:pt modelId="{AEBDA7AB-811D-41EF-BC1D-74FB8D537D23}" type="pres">
      <dgm:prSet presAssocID="{E9A66B1C-3989-4C88-AC8B-9E7741EFFC52}" presName="ChildAccent" presStyleLbl="solidFgAcc1" presStyleIdx="1" presStyleCnt="5"/>
      <dgm:spPr/>
    </dgm:pt>
    <dgm:pt modelId="{2820C40A-0898-4E22-876F-C7EB67E71DB3}" type="pres">
      <dgm:prSet presAssocID="{E9A66B1C-3989-4C88-AC8B-9E7741EFFC52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E5972-44C0-46BC-9263-2DB888213AFA}" type="pres">
      <dgm:prSet presAssocID="{3EE551F3-779A-4448-8902-43719C0A7DBC}" presName="childComposite" presStyleCnt="0">
        <dgm:presLayoutVars>
          <dgm:chMax val="0"/>
          <dgm:chPref val="0"/>
        </dgm:presLayoutVars>
      </dgm:prSet>
      <dgm:spPr/>
    </dgm:pt>
    <dgm:pt modelId="{7097AE7F-16C1-4C75-9B46-1220737EABFE}" type="pres">
      <dgm:prSet presAssocID="{3EE551F3-779A-4448-8902-43719C0A7DBC}" presName="ChildAccent" presStyleLbl="solidFgAcc1" presStyleIdx="2" presStyleCnt="5"/>
      <dgm:spPr/>
    </dgm:pt>
    <dgm:pt modelId="{C76CDFF9-59F8-40CE-9E1E-C6FB993B9C4B}" type="pres">
      <dgm:prSet presAssocID="{3EE551F3-779A-4448-8902-43719C0A7DBC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6B47E-0305-41A7-A8D6-EC6EDDB50E32}" type="pres">
      <dgm:prSet presAssocID="{C020FD9A-3CD2-4D59-8762-54C4BB9AB198}" presName="root" presStyleCnt="0">
        <dgm:presLayoutVars>
          <dgm:chMax/>
          <dgm:chPref/>
        </dgm:presLayoutVars>
      </dgm:prSet>
      <dgm:spPr/>
    </dgm:pt>
    <dgm:pt modelId="{A7FF7A36-3A66-4747-AB6E-F92C30941544}" type="pres">
      <dgm:prSet presAssocID="{C020FD9A-3CD2-4D59-8762-54C4BB9AB198}" presName="rootComposite" presStyleCnt="0">
        <dgm:presLayoutVars/>
      </dgm:prSet>
      <dgm:spPr/>
    </dgm:pt>
    <dgm:pt modelId="{42B54185-211A-4376-BCAC-7886880F122F}" type="pres">
      <dgm:prSet presAssocID="{C020FD9A-3CD2-4D59-8762-54C4BB9AB198}" presName="ParentAccent" presStyleLbl="alignNode1" presStyleIdx="1" presStyleCnt="2" custLinFactNeighborY="35714"/>
      <dgm:spPr/>
    </dgm:pt>
    <dgm:pt modelId="{E0CA5783-AA09-467A-8C3B-B04DDDC358A5}" type="pres">
      <dgm:prSet presAssocID="{C020FD9A-3CD2-4D59-8762-54C4BB9AB198}" presName="ParentSmallAccent" presStyleLbl="fgAcc1" presStyleIdx="1" presStyleCnt="2"/>
      <dgm:spPr/>
    </dgm:pt>
    <dgm:pt modelId="{C3E3A551-2767-4C83-9D0D-648EF7C7E32C}" type="pres">
      <dgm:prSet presAssocID="{C020FD9A-3CD2-4D59-8762-54C4BB9AB198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B8B3-2D17-4258-BE37-962663B6F140}" type="pres">
      <dgm:prSet presAssocID="{C020FD9A-3CD2-4D59-8762-54C4BB9AB198}" presName="childShape" presStyleCnt="0">
        <dgm:presLayoutVars>
          <dgm:chMax val="0"/>
          <dgm:chPref val="0"/>
        </dgm:presLayoutVars>
      </dgm:prSet>
      <dgm:spPr/>
    </dgm:pt>
    <dgm:pt modelId="{03B03C0D-2C85-4388-A4BF-97A0E89A64BE}" type="pres">
      <dgm:prSet presAssocID="{555BEF50-AF1F-4EE8-968F-627B91ACCD10}" presName="childComposite" presStyleCnt="0">
        <dgm:presLayoutVars>
          <dgm:chMax val="0"/>
          <dgm:chPref val="0"/>
        </dgm:presLayoutVars>
      </dgm:prSet>
      <dgm:spPr/>
    </dgm:pt>
    <dgm:pt modelId="{2A8214A4-1875-493D-819E-209ACB47E085}" type="pres">
      <dgm:prSet presAssocID="{555BEF50-AF1F-4EE8-968F-627B91ACCD10}" presName="ChildAccent" presStyleLbl="solidFgAcc1" presStyleIdx="3" presStyleCnt="5"/>
      <dgm:spPr/>
    </dgm:pt>
    <dgm:pt modelId="{1340D17E-C5D9-4E11-962A-092577F57A4D}" type="pres">
      <dgm:prSet presAssocID="{555BEF50-AF1F-4EE8-968F-627B91ACCD10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12B67-E39F-4DB5-B71A-74E8F52924F6}" type="pres">
      <dgm:prSet presAssocID="{6F6D86E0-3476-4DEA-930D-FDE1C85310B4}" presName="childComposite" presStyleCnt="0">
        <dgm:presLayoutVars>
          <dgm:chMax val="0"/>
          <dgm:chPref val="0"/>
        </dgm:presLayoutVars>
      </dgm:prSet>
      <dgm:spPr/>
    </dgm:pt>
    <dgm:pt modelId="{099FDEAC-D5E8-4FB6-BE83-0F46B3A64685}" type="pres">
      <dgm:prSet presAssocID="{6F6D86E0-3476-4DEA-930D-FDE1C85310B4}" presName="ChildAccent" presStyleLbl="solidFgAcc1" presStyleIdx="4" presStyleCnt="5"/>
      <dgm:spPr/>
    </dgm:pt>
    <dgm:pt modelId="{591762F2-9172-4BBB-A8F8-EE3C2C331301}" type="pres">
      <dgm:prSet presAssocID="{6F6D86E0-3476-4DEA-930D-FDE1C85310B4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FA090-CA8E-4735-87BC-F5CF10000A50}" type="presOf" srcId="{3EE551F3-779A-4448-8902-43719C0A7DBC}" destId="{C76CDFF9-59F8-40CE-9E1E-C6FB993B9C4B}" srcOrd="0" destOrd="0" presId="urn:microsoft.com/office/officeart/2008/layout/SquareAccentList"/>
    <dgm:cxn modelId="{A59BDB9A-90CE-447B-9AED-1A33979D4EB5}" srcId="{4C869DB4-BEEC-4AB3-B594-C480972A54E5}" destId="{3EE551F3-779A-4448-8902-43719C0A7DBC}" srcOrd="2" destOrd="0" parTransId="{6EAEAB3C-66BD-4420-A26C-B79090505078}" sibTransId="{31D2CD77-9367-48EB-B080-5638FA2B2AB8}"/>
    <dgm:cxn modelId="{4E55CAB4-19DB-4E07-B023-E2876A7BE58A}" type="presOf" srcId="{C020FD9A-3CD2-4D59-8762-54C4BB9AB198}" destId="{C3E3A551-2767-4C83-9D0D-648EF7C7E32C}" srcOrd="0" destOrd="0" presId="urn:microsoft.com/office/officeart/2008/layout/SquareAccentList"/>
    <dgm:cxn modelId="{C87ED821-D824-4E3F-9C80-F7C9036F8ABD}" type="presOf" srcId="{E9A66B1C-3989-4C88-AC8B-9E7741EFFC52}" destId="{2820C40A-0898-4E22-876F-C7EB67E71DB3}" srcOrd="0" destOrd="0" presId="urn:microsoft.com/office/officeart/2008/layout/SquareAccentList"/>
    <dgm:cxn modelId="{B4FC6F16-BA72-4617-9AD8-52BB7A40F4C1}" srcId="{4C869DB4-BEEC-4AB3-B594-C480972A54E5}" destId="{2D28BA14-ADEC-4A92-97F5-36F8EDAAE478}" srcOrd="0" destOrd="0" parTransId="{5AB692AD-16C1-4827-86A7-908751875D03}" sibTransId="{E79BDD78-A5C9-49A6-9B76-443A648CAF46}"/>
    <dgm:cxn modelId="{20579382-83E3-4F92-8EF1-F45A74CED8A7}" srcId="{4CE7FADD-06F0-4309-B744-7E8885CD3FB1}" destId="{4C869DB4-BEEC-4AB3-B594-C480972A54E5}" srcOrd="0" destOrd="0" parTransId="{A3CC37BF-C473-44F9-93D7-5B9DFE7BEFB3}" sibTransId="{38F98E83-2282-4E59-9432-08BA25884921}"/>
    <dgm:cxn modelId="{CF2972BA-505A-45CC-A943-FAC514D782C9}" type="presOf" srcId="{4CE7FADD-06F0-4309-B744-7E8885CD3FB1}" destId="{DE06DDDC-8AD4-40D1-9C41-468A78C7983C}" srcOrd="0" destOrd="0" presId="urn:microsoft.com/office/officeart/2008/layout/SquareAccentList"/>
    <dgm:cxn modelId="{8D7E2ED8-AA85-4BB4-9BF2-206C140968A9}" type="presOf" srcId="{6F6D86E0-3476-4DEA-930D-FDE1C85310B4}" destId="{591762F2-9172-4BBB-A8F8-EE3C2C331301}" srcOrd="0" destOrd="0" presId="urn:microsoft.com/office/officeart/2008/layout/SquareAccentList"/>
    <dgm:cxn modelId="{4F1A3E72-13F4-4CC6-923E-1DD52F136715}" srcId="{4C869DB4-BEEC-4AB3-B594-C480972A54E5}" destId="{E9A66B1C-3989-4C88-AC8B-9E7741EFFC52}" srcOrd="1" destOrd="0" parTransId="{0801134E-B281-4392-B0DF-D77B83BDB196}" sibTransId="{CE1E903B-AEAE-4D4C-9F5B-5769D099F568}"/>
    <dgm:cxn modelId="{D93C049A-1ED7-48FF-95D0-7394750B1D7C}" type="presOf" srcId="{4C869DB4-BEEC-4AB3-B594-C480972A54E5}" destId="{2A4440CC-16BE-4E19-A5CC-EE1F01BE1660}" srcOrd="0" destOrd="0" presId="urn:microsoft.com/office/officeart/2008/layout/SquareAccentList"/>
    <dgm:cxn modelId="{574E9770-250C-440C-BAE9-7E2F724CB201}" type="presOf" srcId="{555BEF50-AF1F-4EE8-968F-627B91ACCD10}" destId="{1340D17E-C5D9-4E11-962A-092577F57A4D}" srcOrd="0" destOrd="0" presId="urn:microsoft.com/office/officeart/2008/layout/SquareAccentList"/>
    <dgm:cxn modelId="{8392D0DC-014A-496D-BE17-D26E6970FD44}" srcId="{4CE7FADD-06F0-4309-B744-7E8885CD3FB1}" destId="{C020FD9A-3CD2-4D59-8762-54C4BB9AB198}" srcOrd="1" destOrd="0" parTransId="{36F6EA3E-D9F5-45CF-A4CA-40DC2432DE4E}" sibTransId="{907ECAFD-131A-440F-8A8D-256E051C5C94}"/>
    <dgm:cxn modelId="{29D73D34-3D80-4A72-A185-E1E546C1C5CD}" srcId="{C020FD9A-3CD2-4D59-8762-54C4BB9AB198}" destId="{555BEF50-AF1F-4EE8-968F-627B91ACCD10}" srcOrd="0" destOrd="0" parTransId="{1941E776-6287-482E-8178-EFAD179C9ABD}" sibTransId="{4DD8FAB8-CFF8-41D3-A8A8-424F8A2E7FA5}"/>
    <dgm:cxn modelId="{55D0AEBC-56F6-4229-827E-24DCC9EDD403}" srcId="{C020FD9A-3CD2-4D59-8762-54C4BB9AB198}" destId="{6F6D86E0-3476-4DEA-930D-FDE1C85310B4}" srcOrd="1" destOrd="0" parTransId="{72E06652-24C9-4CE4-B9A8-4402042F6D1F}" sibTransId="{EA959ED8-7A6B-470C-BDBA-A3013E30E7A9}"/>
    <dgm:cxn modelId="{53195072-A024-4C0D-AD7E-C2D1872A857E}" type="presOf" srcId="{2D28BA14-ADEC-4A92-97F5-36F8EDAAE478}" destId="{DD0034D6-CAC1-459C-960B-24D0CACEAA94}" srcOrd="0" destOrd="0" presId="urn:microsoft.com/office/officeart/2008/layout/SquareAccentList"/>
    <dgm:cxn modelId="{0A54A36F-7405-41F2-8FBD-ACE658A2B1E7}" type="presParOf" srcId="{DE06DDDC-8AD4-40D1-9C41-468A78C7983C}" destId="{2D2B30F6-765A-45F4-9D8D-B0533BE01B21}" srcOrd="0" destOrd="0" presId="urn:microsoft.com/office/officeart/2008/layout/SquareAccentList"/>
    <dgm:cxn modelId="{B81271BD-A1B9-43C1-97BC-94E8713C891A}" type="presParOf" srcId="{2D2B30F6-765A-45F4-9D8D-B0533BE01B21}" destId="{D8AEB0D5-C373-4AB5-8D71-712E63E015EA}" srcOrd="0" destOrd="0" presId="urn:microsoft.com/office/officeart/2008/layout/SquareAccentList"/>
    <dgm:cxn modelId="{BB42930E-D4F6-4FEE-9126-F2A874ECCD10}" type="presParOf" srcId="{D8AEB0D5-C373-4AB5-8D71-712E63E015EA}" destId="{DCCBCE19-942D-466B-970D-D434A549EBE4}" srcOrd="0" destOrd="0" presId="urn:microsoft.com/office/officeart/2008/layout/SquareAccentList"/>
    <dgm:cxn modelId="{48C7811E-C176-4424-952B-C193958FA6DD}" type="presParOf" srcId="{D8AEB0D5-C373-4AB5-8D71-712E63E015EA}" destId="{45B34CFE-6572-4E04-A0A1-1E3ED1FCF149}" srcOrd="1" destOrd="0" presId="urn:microsoft.com/office/officeart/2008/layout/SquareAccentList"/>
    <dgm:cxn modelId="{B603615A-56AE-477F-B5EC-F9CDFD45AB66}" type="presParOf" srcId="{D8AEB0D5-C373-4AB5-8D71-712E63E015EA}" destId="{2A4440CC-16BE-4E19-A5CC-EE1F01BE1660}" srcOrd="2" destOrd="0" presId="urn:microsoft.com/office/officeart/2008/layout/SquareAccentList"/>
    <dgm:cxn modelId="{71C6EE1F-1FEB-4A53-914D-9A7914CA0E20}" type="presParOf" srcId="{2D2B30F6-765A-45F4-9D8D-B0533BE01B21}" destId="{116D2646-8FF7-485A-82BF-9ED084967752}" srcOrd="1" destOrd="0" presId="urn:microsoft.com/office/officeart/2008/layout/SquareAccentList"/>
    <dgm:cxn modelId="{847E7BAC-07A2-4B66-8CD1-D850DCF1377E}" type="presParOf" srcId="{116D2646-8FF7-485A-82BF-9ED084967752}" destId="{22572593-18CF-4617-B767-E3FC71EFFF5B}" srcOrd="0" destOrd="0" presId="urn:microsoft.com/office/officeart/2008/layout/SquareAccentList"/>
    <dgm:cxn modelId="{939A1FFF-FECC-42FB-94E1-5C3FBD7BD76D}" type="presParOf" srcId="{22572593-18CF-4617-B767-E3FC71EFFF5B}" destId="{11BA7AF5-D4C4-43B7-B4BE-DBC76C717B8A}" srcOrd="0" destOrd="0" presId="urn:microsoft.com/office/officeart/2008/layout/SquareAccentList"/>
    <dgm:cxn modelId="{E52DD871-CBDD-4F68-9895-58041EA3378B}" type="presParOf" srcId="{22572593-18CF-4617-B767-E3FC71EFFF5B}" destId="{DD0034D6-CAC1-459C-960B-24D0CACEAA94}" srcOrd="1" destOrd="0" presId="urn:microsoft.com/office/officeart/2008/layout/SquareAccentList"/>
    <dgm:cxn modelId="{E0B49059-608A-40A8-B89B-2F44E0BEB170}" type="presParOf" srcId="{116D2646-8FF7-485A-82BF-9ED084967752}" destId="{779DDE5A-93E4-416B-8E6C-355795DBE129}" srcOrd="1" destOrd="0" presId="urn:microsoft.com/office/officeart/2008/layout/SquareAccentList"/>
    <dgm:cxn modelId="{91373FAD-FA84-4DD7-B7A9-80C1556D48D4}" type="presParOf" srcId="{779DDE5A-93E4-416B-8E6C-355795DBE129}" destId="{AEBDA7AB-811D-41EF-BC1D-74FB8D537D23}" srcOrd="0" destOrd="0" presId="urn:microsoft.com/office/officeart/2008/layout/SquareAccentList"/>
    <dgm:cxn modelId="{67DD34E2-6105-4BA2-B01B-5FDC74A35243}" type="presParOf" srcId="{779DDE5A-93E4-416B-8E6C-355795DBE129}" destId="{2820C40A-0898-4E22-876F-C7EB67E71DB3}" srcOrd="1" destOrd="0" presId="urn:microsoft.com/office/officeart/2008/layout/SquareAccentList"/>
    <dgm:cxn modelId="{2C924173-564C-4974-8D4E-D53688D24C9E}" type="presParOf" srcId="{116D2646-8FF7-485A-82BF-9ED084967752}" destId="{E20E5972-44C0-46BC-9263-2DB888213AFA}" srcOrd="2" destOrd="0" presId="urn:microsoft.com/office/officeart/2008/layout/SquareAccentList"/>
    <dgm:cxn modelId="{127A1A7D-E9F2-4F60-8C4A-DE5D89B1FCB8}" type="presParOf" srcId="{E20E5972-44C0-46BC-9263-2DB888213AFA}" destId="{7097AE7F-16C1-4C75-9B46-1220737EABFE}" srcOrd="0" destOrd="0" presId="urn:microsoft.com/office/officeart/2008/layout/SquareAccentList"/>
    <dgm:cxn modelId="{B9E28725-7DE8-4152-84F2-C55294222C5A}" type="presParOf" srcId="{E20E5972-44C0-46BC-9263-2DB888213AFA}" destId="{C76CDFF9-59F8-40CE-9E1E-C6FB993B9C4B}" srcOrd="1" destOrd="0" presId="urn:microsoft.com/office/officeart/2008/layout/SquareAccentList"/>
    <dgm:cxn modelId="{8BA34B8F-6DF0-4DC1-9EB6-DBD73B4CA808}" type="presParOf" srcId="{DE06DDDC-8AD4-40D1-9C41-468A78C7983C}" destId="{4236B47E-0305-41A7-A8D6-EC6EDDB50E32}" srcOrd="1" destOrd="0" presId="urn:microsoft.com/office/officeart/2008/layout/SquareAccentList"/>
    <dgm:cxn modelId="{FEB1E34F-7BB7-4849-8C72-F389BFA81FE2}" type="presParOf" srcId="{4236B47E-0305-41A7-A8D6-EC6EDDB50E32}" destId="{A7FF7A36-3A66-4747-AB6E-F92C30941544}" srcOrd="0" destOrd="0" presId="urn:microsoft.com/office/officeart/2008/layout/SquareAccentList"/>
    <dgm:cxn modelId="{1103D1E3-EFE7-4685-A45D-C13BBE5ED4CC}" type="presParOf" srcId="{A7FF7A36-3A66-4747-AB6E-F92C30941544}" destId="{42B54185-211A-4376-BCAC-7886880F122F}" srcOrd="0" destOrd="0" presId="urn:microsoft.com/office/officeart/2008/layout/SquareAccentList"/>
    <dgm:cxn modelId="{62593ACC-E788-4F1E-845D-04F9952BFC36}" type="presParOf" srcId="{A7FF7A36-3A66-4747-AB6E-F92C30941544}" destId="{E0CA5783-AA09-467A-8C3B-B04DDDC358A5}" srcOrd="1" destOrd="0" presId="urn:microsoft.com/office/officeart/2008/layout/SquareAccentList"/>
    <dgm:cxn modelId="{9776EF09-9490-4CBB-AECF-4CB13D4AB862}" type="presParOf" srcId="{A7FF7A36-3A66-4747-AB6E-F92C30941544}" destId="{C3E3A551-2767-4C83-9D0D-648EF7C7E32C}" srcOrd="2" destOrd="0" presId="urn:microsoft.com/office/officeart/2008/layout/SquareAccentList"/>
    <dgm:cxn modelId="{397052A9-9823-4F5E-BAE4-56883B700FE8}" type="presParOf" srcId="{4236B47E-0305-41A7-A8D6-EC6EDDB50E32}" destId="{E071B8B3-2D17-4258-BE37-962663B6F140}" srcOrd="1" destOrd="0" presId="urn:microsoft.com/office/officeart/2008/layout/SquareAccentList"/>
    <dgm:cxn modelId="{10F924DB-A1E4-45ED-B025-4296552DA2E2}" type="presParOf" srcId="{E071B8B3-2D17-4258-BE37-962663B6F140}" destId="{03B03C0D-2C85-4388-A4BF-97A0E89A64BE}" srcOrd="0" destOrd="0" presId="urn:microsoft.com/office/officeart/2008/layout/SquareAccentList"/>
    <dgm:cxn modelId="{4A65900F-FA46-4382-8818-7837EE9B3B39}" type="presParOf" srcId="{03B03C0D-2C85-4388-A4BF-97A0E89A64BE}" destId="{2A8214A4-1875-493D-819E-209ACB47E085}" srcOrd="0" destOrd="0" presId="urn:microsoft.com/office/officeart/2008/layout/SquareAccentList"/>
    <dgm:cxn modelId="{110ABAC4-3AA2-40A3-A001-507F5823EA05}" type="presParOf" srcId="{03B03C0D-2C85-4388-A4BF-97A0E89A64BE}" destId="{1340D17E-C5D9-4E11-962A-092577F57A4D}" srcOrd="1" destOrd="0" presId="urn:microsoft.com/office/officeart/2008/layout/SquareAccentList"/>
    <dgm:cxn modelId="{072DE00D-7A30-4678-A106-604BF3A8B687}" type="presParOf" srcId="{E071B8B3-2D17-4258-BE37-962663B6F140}" destId="{FD612B67-E39F-4DB5-B71A-74E8F52924F6}" srcOrd="1" destOrd="0" presId="urn:microsoft.com/office/officeart/2008/layout/SquareAccentList"/>
    <dgm:cxn modelId="{DD2281EB-745E-437D-8FDC-44598450F345}" type="presParOf" srcId="{FD612B67-E39F-4DB5-B71A-74E8F52924F6}" destId="{099FDEAC-D5E8-4FB6-BE83-0F46B3A64685}" srcOrd="0" destOrd="0" presId="urn:microsoft.com/office/officeart/2008/layout/SquareAccentList"/>
    <dgm:cxn modelId="{ED9FC732-29AF-40D7-9F85-1B7973AF9966}" type="presParOf" srcId="{FD612B67-E39F-4DB5-B71A-74E8F52924F6}" destId="{591762F2-9172-4BBB-A8F8-EE3C2C33130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AE809-5D3C-499F-86F3-596EF18CC60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520688"/>
        <a:ext cx="1039018" cy="445294"/>
      </dsp:txXfrm>
    </dsp:sp>
    <dsp:sp modelId="{ED44D3EB-65B5-460E-B34A-2AA26F48553D}">
      <dsp:nvSpPr>
        <dsp:cNvPr id="0" name=""/>
        <dsp:cNvSpPr/>
      </dsp:nvSpPr>
      <dsp:spPr>
        <a:xfrm rot="5400000">
          <a:off x="4171226" y="-3131027"/>
          <a:ext cx="964803" cy="7229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- информация, отражающая процессы, явления </a:t>
          </a:r>
          <a:r>
            <a:rPr lang="ru-RU" sz="2000" kern="1200" dirty="0" err="1" smtClean="0"/>
            <a:t>неодушевленной</a:t>
          </a:r>
          <a:r>
            <a:rPr lang="ru-RU" sz="2000" kern="1200" dirty="0" smtClean="0"/>
            <a:t> природы называется </a:t>
          </a:r>
          <a:r>
            <a:rPr lang="ru-RU" sz="2000" b="1" kern="1200" dirty="0" smtClean="0"/>
            <a:t>механической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 rot="-5400000">
        <a:off x="1039019" y="48278"/>
        <a:ext cx="7182120" cy="870607"/>
      </dsp:txXfrm>
    </dsp:sp>
    <dsp:sp modelId="{E95967F9-3943-4EF3-91B4-1E428F52D76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hueOff val="-6360023"/>
            <a:satOff val="40964"/>
            <a:lumOff val="-23726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809352"/>
        <a:ext cx="1039018" cy="445294"/>
      </dsp:txXfrm>
    </dsp:sp>
    <dsp:sp modelId="{BC1FEC5A-0C56-4301-9B61-4BFD5A8A5B76}">
      <dsp:nvSpPr>
        <dsp:cNvPr id="0" name=""/>
        <dsp:cNvSpPr/>
      </dsp:nvSpPr>
      <dsp:spPr>
        <a:xfrm rot="5400000">
          <a:off x="4171226" y="-1842363"/>
          <a:ext cx="964803" cy="7229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- процессы животного и растительного мира - </a:t>
          </a:r>
          <a:r>
            <a:rPr lang="ru-RU" sz="2000" b="1" kern="1200" dirty="0" smtClean="0"/>
            <a:t>биологической</a:t>
          </a:r>
          <a:r>
            <a:rPr lang="ru-RU" sz="2000" kern="1200" dirty="0" smtClean="0"/>
            <a:t>, </a:t>
          </a:r>
          <a:endParaRPr lang="ru-RU" sz="2000" kern="1200" dirty="0"/>
        </a:p>
      </dsp:txBody>
      <dsp:txXfrm rot="-5400000">
        <a:off x="1039019" y="1336942"/>
        <a:ext cx="7182120" cy="870607"/>
      </dsp:txXfrm>
    </dsp:sp>
    <dsp:sp modelId="{BBA6CD0A-1AA4-47DF-9FAE-9AF24FCD4C0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098016"/>
        <a:ext cx="1039018" cy="445294"/>
      </dsp:txXfrm>
    </dsp:sp>
    <dsp:sp modelId="{94C40F19-7446-4407-BA7C-6F9AFBD60873}">
      <dsp:nvSpPr>
        <dsp:cNvPr id="0" name=""/>
        <dsp:cNvSpPr/>
      </dsp:nvSpPr>
      <dsp:spPr>
        <a:xfrm rot="5400000">
          <a:off x="4171226" y="-553700"/>
          <a:ext cx="964803" cy="7229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- человеческого общества – </a:t>
          </a:r>
          <a:r>
            <a:rPr lang="ru-RU" sz="2000" b="1" kern="1200" dirty="0" smtClean="0"/>
            <a:t>социальной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-5400000">
        <a:off x="1039019" y="2625605"/>
        <a:ext cx="7182120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BA091-BCB4-4073-A324-2471D6789B88}">
      <dsp:nvSpPr>
        <dsp:cNvPr id="0" name=""/>
        <dsp:cNvSpPr/>
      </dsp:nvSpPr>
      <dsp:spPr>
        <a:xfrm rot="5400000">
          <a:off x="-160762" y="162992"/>
          <a:ext cx="1071750" cy="7502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377343"/>
        <a:ext cx="750225" cy="321525"/>
      </dsp:txXfrm>
    </dsp:sp>
    <dsp:sp modelId="{056FB2E7-488B-4D9B-875A-17A4EFC601D4}">
      <dsp:nvSpPr>
        <dsp:cNvPr id="0" name=""/>
        <dsp:cNvSpPr/>
      </dsp:nvSpPr>
      <dsp:spPr>
        <a:xfrm rot="5400000">
          <a:off x="4160912" y="-3408456"/>
          <a:ext cx="696638" cy="7518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информация, передаваемую видимыми образами и символами - </a:t>
          </a:r>
          <a:r>
            <a:rPr lang="ru-RU" sz="2000" b="1" i="1" kern="1200" dirty="0" smtClean="0"/>
            <a:t>визуальная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 rot="-5400000">
        <a:off x="750226" y="36237"/>
        <a:ext cx="7484004" cy="628624"/>
      </dsp:txXfrm>
    </dsp:sp>
    <dsp:sp modelId="{A65FC0C6-FBF9-4BA9-B571-BE4824202B56}">
      <dsp:nvSpPr>
        <dsp:cNvPr id="0" name=""/>
        <dsp:cNvSpPr/>
      </dsp:nvSpPr>
      <dsp:spPr>
        <a:xfrm rot="5400000">
          <a:off x="-160762" y="1117432"/>
          <a:ext cx="1071750" cy="750225"/>
        </a:xfrm>
        <a:prstGeom prst="chevron">
          <a:avLst/>
        </a:prstGeom>
        <a:solidFill>
          <a:schemeClr val="accent5">
            <a:hueOff val="-3180011"/>
            <a:satOff val="20482"/>
            <a:lumOff val="-11863"/>
            <a:alphaOff val="0"/>
          </a:schemeClr>
        </a:solidFill>
        <a:ln w="25400" cap="flat" cmpd="sng" algn="ctr">
          <a:solidFill>
            <a:schemeClr val="accent5">
              <a:hueOff val="-3180011"/>
              <a:satOff val="20482"/>
              <a:lumOff val="-1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331783"/>
        <a:ext cx="750225" cy="321525"/>
      </dsp:txXfrm>
    </dsp:sp>
    <dsp:sp modelId="{B08D1124-2E4F-4B73-9155-A2BE01AB4303}">
      <dsp:nvSpPr>
        <dsp:cNvPr id="0" name=""/>
        <dsp:cNvSpPr/>
      </dsp:nvSpPr>
      <dsp:spPr>
        <a:xfrm rot="5400000">
          <a:off x="4160912" y="-2454016"/>
          <a:ext cx="696638" cy="7518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80011"/>
              <a:satOff val="20482"/>
              <a:lumOff val="-1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звуками – </a:t>
          </a:r>
          <a:r>
            <a:rPr lang="ru-RU" sz="2000" b="1" i="1" kern="1200" dirty="0" smtClean="0"/>
            <a:t>аудиальная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 rot="-5400000">
        <a:off x="750226" y="990677"/>
        <a:ext cx="7484004" cy="628624"/>
      </dsp:txXfrm>
    </dsp:sp>
    <dsp:sp modelId="{D2F428C0-73D1-4695-9F90-7D4BC1E11984}">
      <dsp:nvSpPr>
        <dsp:cNvPr id="0" name=""/>
        <dsp:cNvSpPr/>
      </dsp:nvSpPr>
      <dsp:spPr>
        <a:xfrm rot="5400000">
          <a:off x="-160762" y="2071872"/>
          <a:ext cx="1071750" cy="750225"/>
        </a:xfrm>
        <a:prstGeom prst="chevron">
          <a:avLst/>
        </a:prstGeom>
        <a:solidFill>
          <a:schemeClr val="accent5">
            <a:hueOff val="-6360023"/>
            <a:satOff val="40964"/>
            <a:lumOff val="-23726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286223"/>
        <a:ext cx="750225" cy="321525"/>
      </dsp:txXfrm>
    </dsp:sp>
    <dsp:sp modelId="{2123AE9C-8BFE-4DE5-A7CE-A1D896F5C6B7}">
      <dsp:nvSpPr>
        <dsp:cNvPr id="0" name=""/>
        <dsp:cNvSpPr/>
      </dsp:nvSpPr>
      <dsp:spPr>
        <a:xfrm rot="5400000">
          <a:off x="4160912" y="-1499576"/>
          <a:ext cx="696638" cy="7518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ощущениями – </a:t>
          </a:r>
          <a:r>
            <a:rPr lang="ru-RU" sz="2000" b="1" i="1" kern="1200" dirty="0" smtClean="0"/>
            <a:t>тактильная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 rot="-5400000">
        <a:off x="750226" y="1945117"/>
        <a:ext cx="7484004" cy="628624"/>
      </dsp:txXfrm>
    </dsp:sp>
    <dsp:sp modelId="{FF76C94A-0321-4BC2-9A99-2F456702D815}">
      <dsp:nvSpPr>
        <dsp:cNvPr id="0" name=""/>
        <dsp:cNvSpPr/>
      </dsp:nvSpPr>
      <dsp:spPr>
        <a:xfrm rot="5400000">
          <a:off x="-160762" y="3026312"/>
          <a:ext cx="1071750" cy="750225"/>
        </a:xfrm>
        <a:prstGeom prst="chevron">
          <a:avLst/>
        </a:prstGeom>
        <a:solidFill>
          <a:schemeClr val="accent5">
            <a:hueOff val="-9540035"/>
            <a:satOff val="61445"/>
            <a:lumOff val="-35588"/>
            <a:alphaOff val="0"/>
          </a:schemeClr>
        </a:solidFill>
        <a:ln w="25400" cap="flat" cmpd="sng" algn="ctr">
          <a:solidFill>
            <a:schemeClr val="accent5">
              <a:hueOff val="-9540035"/>
              <a:satOff val="61445"/>
              <a:lumOff val="-3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240663"/>
        <a:ext cx="750225" cy="321525"/>
      </dsp:txXfrm>
    </dsp:sp>
    <dsp:sp modelId="{D9EFDA0A-9EB5-4CEF-BA08-0613D7047A2D}">
      <dsp:nvSpPr>
        <dsp:cNvPr id="0" name=""/>
        <dsp:cNvSpPr/>
      </dsp:nvSpPr>
      <dsp:spPr>
        <a:xfrm rot="5400000">
          <a:off x="4160912" y="-545136"/>
          <a:ext cx="696638" cy="7518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540035"/>
              <a:satOff val="61445"/>
              <a:lumOff val="-3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запахами и вкусами – </a:t>
          </a:r>
          <a:r>
            <a:rPr lang="ru-RU" sz="2000" b="1" i="1" kern="1200" dirty="0" smtClean="0"/>
            <a:t>органолептическая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 rot="-5400000">
        <a:off x="750226" y="2899557"/>
        <a:ext cx="7484004" cy="628624"/>
      </dsp:txXfrm>
    </dsp:sp>
    <dsp:sp modelId="{C39C8523-961F-42A0-A6B1-A5B2E7491FA6}">
      <dsp:nvSpPr>
        <dsp:cNvPr id="0" name=""/>
        <dsp:cNvSpPr/>
      </dsp:nvSpPr>
      <dsp:spPr>
        <a:xfrm rot="5400000">
          <a:off x="-160762" y="3980753"/>
          <a:ext cx="1071750" cy="750225"/>
        </a:xfrm>
        <a:prstGeom prst="chevron">
          <a:avLst/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195104"/>
        <a:ext cx="750225" cy="321525"/>
      </dsp:txXfrm>
    </dsp:sp>
    <dsp:sp modelId="{60557ABA-EA8F-4E82-B756-3758935F4EA7}">
      <dsp:nvSpPr>
        <dsp:cNvPr id="0" name=""/>
        <dsp:cNvSpPr/>
      </dsp:nvSpPr>
      <dsp:spPr>
        <a:xfrm rot="5400000">
          <a:off x="4160912" y="409303"/>
          <a:ext cx="696638" cy="7518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информация, выдаваемую и воспринимаемую средствами вычислительной техники - </a:t>
          </a:r>
          <a:r>
            <a:rPr lang="ru-RU" sz="2000" b="1" i="1" kern="1200" dirty="0" smtClean="0"/>
            <a:t>машинная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-5400000">
        <a:off x="750226" y="3853997"/>
        <a:ext cx="7484004" cy="628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856D1-6268-4DF3-A596-F87EE06EDFA7}">
      <dsp:nvSpPr>
        <dsp:cNvPr id="0" name=""/>
        <dsp:cNvSpPr/>
      </dsp:nvSpPr>
      <dsp:spPr>
        <a:xfrm rot="5400000">
          <a:off x="170856" y="-244645"/>
          <a:ext cx="1757053" cy="22537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Личная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-77516" y="3727"/>
        <a:ext cx="2253798" cy="1757053"/>
      </dsp:txXfrm>
    </dsp:sp>
    <dsp:sp modelId="{91371CBA-BBDC-4FBE-9E01-AD1B337B564B}">
      <dsp:nvSpPr>
        <dsp:cNvPr id="0" name=""/>
        <dsp:cNvSpPr/>
      </dsp:nvSpPr>
      <dsp:spPr>
        <a:xfrm rot="5400000">
          <a:off x="4779884" y="-2754908"/>
          <a:ext cx="1142084" cy="6659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предназначается для конкретного человека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021249" y="59479"/>
        <a:ext cx="6603603" cy="1030580"/>
      </dsp:txXfrm>
    </dsp:sp>
    <dsp:sp modelId="{229F58AC-C9EF-4093-B857-B73FF49FDB1D}">
      <dsp:nvSpPr>
        <dsp:cNvPr id="0" name=""/>
        <dsp:cNvSpPr/>
      </dsp:nvSpPr>
      <dsp:spPr>
        <a:xfrm rot="5400000">
          <a:off x="170856" y="1320086"/>
          <a:ext cx="1757053" cy="2253798"/>
        </a:xfrm>
        <a:prstGeom prst="chevron">
          <a:avLst/>
        </a:prstGeom>
        <a:solidFill>
          <a:schemeClr val="accent5">
            <a:hueOff val="-6360023"/>
            <a:satOff val="40964"/>
            <a:lumOff val="-23726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Массовая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-77516" y="1568458"/>
        <a:ext cx="2253798" cy="1757053"/>
      </dsp:txXfrm>
    </dsp:sp>
    <dsp:sp modelId="{87EDD591-C85F-4F28-9F4C-8159EFF73FBA}">
      <dsp:nvSpPr>
        <dsp:cNvPr id="0" name=""/>
        <dsp:cNvSpPr/>
      </dsp:nvSpPr>
      <dsp:spPr>
        <a:xfrm rot="5400000">
          <a:off x="4539491" y="-621589"/>
          <a:ext cx="1142685" cy="552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предназначается для любого желающего ею пользоваться (общественно-политическая, научно- популярная и т.д.)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349443" y="1624240"/>
        <a:ext cx="5467001" cy="1031123"/>
      </dsp:txXfrm>
    </dsp:sp>
    <dsp:sp modelId="{F239688D-5A91-4F84-8FCA-B40F3A4C2615}">
      <dsp:nvSpPr>
        <dsp:cNvPr id="0" name=""/>
        <dsp:cNvSpPr/>
      </dsp:nvSpPr>
      <dsp:spPr>
        <a:xfrm rot="5400000">
          <a:off x="170856" y="2884817"/>
          <a:ext cx="1757053" cy="2253798"/>
        </a:xfrm>
        <a:prstGeom prst="chevron">
          <a:avLst/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Специальная 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-77516" y="3133189"/>
        <a:ext cx="2253798" cy="1757053"/>
      </dsp:txXfrm>
    </dsp:sp>
    <dsp:sp modelId="{B6524574-A7A1-4FAB-8FFB-9CB1C9F5808B}">
      <dsp:nvSpPr>
        <dsp:cNvPr id="0" name=""/>
        <dsp:cNvSpPr/>
      </dsp:nvSpPr>
      <dsp:spPr>
        <a:xfrm rot="5400000">
          <a:off x="4779884" y="456470"/>
          <a:ext cx="1142084" cy="6495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предназначена для использования узким кругом лиц занимающихся решением сложных специальных задач в области науки, техники, экономики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103164" y="3188942"/>
        <a:ext cx="6439772" cy="1030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33CA3-00AC-40A5-AD51-7169474A8553}">
      <dsp:nvSpPr>
        <dsp:cNvPr id="0" name=""/>
        <dsp:cNvSpPr/>
      </dsp:nvSpPr>
      <dsp:spPr>
        <a:xfrm rot="5400000">
          <a:off x="-199653" y="203122"/>
          <a:ext cx="1331026" cy="9317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1" y="469327"/>
        <a:ext cx="931718" cy="399308"/>
      </dsp:txXfrm>
    </dsp:sp>
    <dsp:sp modelId="{6823793F-7435-48AC-9F94-257291CD15A1}">
      <dsp:nvSpPr>
        <dsp:cNvPr id="0" name=""/>
        <dsp:cNvSpPr/>
      </dsp:nvSpPr>
      <dsp:spPr>
        <a:xfrm rot="5400000">
          <a:off x="4334819" y="-3399632"/>
          <a:ext cx="865167" cy="7671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научная;</a:t>
          </a:r>
          <a:endParaRPr lang="ru-RU" sz="3500" kern="1200" dirty="0"/>
        </a:p>
      </dsp:txBody>
      <dsp:txXfrm rot="-5400000">
        <a:off x="931718" y="45703"/>
        <a:ext cx="7629135" cy="780699"/>
      </dsp:txXfrm>
    </dsp:sp>
    <dsp:sp modelId="{46F28995-BCA8-42DB-91FB-A49A0CDDE48E}">
      <dsp:nvSpPr>
        <dsp:cNvPr id="0" name=""/>
        <dsp:cNvSpPr/>
      </dsp:nvSpPr>
      <dsp:spPr>
        <a:xfrm rot="5400000">
          <a:off x="-199653" y="1388458"/>
          <a:ext cx="1331026" cy="931718"/>
        </a:xfrm>
        <a:prstGeom prst="chevron">
          <a:avLst/>
        </a:prstGeom>
        <a:solidFill>
          <a:schemeClr val="accent5">
            <a:hueOff val="-4240015"/>
            <a:satOff val="27309"/>
            <a:lumOff val="-15817"/>
            <a:alphaOff val="0"/>
          </a:schemeClr>
        </a:solidFill>
        <a:ln w="25400" cap="flat" cmpd="sng" algn="ctr">
          <a:solidFill>
            <a:schemeClr val="accent5">
              <a:hueOff val="-4240015"/>
              <a:satOff val="27309"/>
              <a:lumOff val="-1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1" y="1654663"/>
        <a:ext cx="931718" cy="399308"/>
      </dsp:txXfrm>
    </dsp:sp>
    <dsp:sp modelId="{7318A2B9-8FEA-4845-A4BB-0D36D1F15E13}">
      <dsp:nvSpPr>
        <dsp:cNvPr id="0" name=""/>
        <dsp:cNvSpPr/>
      </dsp:nvSpPr>
      <dsp:spPr>
        <a:xfrm rot="5400000">
          <a:off x="4334819" y="-2214296"/>
          <a:ext cx="865167" cy="7671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40015"/>
              <a:satOff val="27309"/>
              <a:lumOff val="-1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производственная;</a:t>
          </a:r>
          <a:endParaRPr lang="ru-RU" sz="3500" kern="1200" dirty="0"/>
        </a:p>
      </dsp:txBody>
      <dsp:txXfrm rot="-5400000">
        <a:off x="931718" y="1231039"/>
        <a:ext cx="7629135" cy="780699"/>
      </dsp:txXfrm>
    </dsp:sp>
    <dsp:sp modelId="{920893F7-C69A-4217-A00F-39B58539FAC2}">
      <dsp:nvSpPr>
        <dsp:cNvPr id="0" name=""/>
        <dsp:cNvSpPr/>
      </dsp:nvSpPr>
      <dsp:spPr>
        <a:xfrm rot="5400000">
          <a:off x="-199653" y="2573794"/>
          <a:ext cx="1331026" cy="931718"/>
        </a:xfrm>
        <a:prstGeom prst="chevron">
          <a:avLst/>
        </a:prstGeom>
        <a:solidFill>
          <a:schemeClr val="accent5">
            <a:hueOff val="-8480031"/>
            <a:satOff val="54618"/>
            <a:lumOff val="-31634"/>
            <a:alphaOff val="0"/>
          </a:schemeClr>
        </a:solidFill>
        <a:ln w="25400" cap="flat" cmpd="sng" algn="ctr">
          <a:solidFill>
            <a:schemeClr val="accent5">
              <a:hueOff val="-8480031"/>
              <a:satOff val="54618"/>
              <a:lumOff val="-3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2839999"/>
        <a:ext cx="931718" cy="399308"/>
      </dsp:txXfrm>
    </dsp:sp>
    <dsp:sp modelId="{7EE301F6-DC5F-48DA-BAB3-C350973EE7E9}">
      <dsp:nvSpPr>
        <dsp:cNvPr id="0" name=""/>
        <dsp:cNvSpPr/>
      </dsp:nvSpPr>
      <dsp:spPr>
        <a:xfrm rot="5400000">
          <a:off x="4334819" y="-1028960"/>
          <a:ext cx="865167" cy="7671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80031"/>
              <a:satOff val="54618"/>
              <a:lumOff val="-3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управленческая;</a:t>
          </a:r>
          <a:endParaRPr lang="ru-RU" sz="3500" kern="1200" dirty="0"/>
        </a:p>
      </dsp:txBody>
      <dsp:txXfrm rot="-5400000">
        <a:off x="931718" y="2416375"/>
        <a:ext cx="7629135" cy="780699"/>
      </dsp:txXfrm>
    </dsp:sp>
    <dsp:sp modelId="{F28C75C7-2DD9-4250-B162-9184E5BFB83F}">
      <dsp:nvSpPr>
        <dsp:cNvPr id="0" name=""/>
        <dsp:cNvSpPr/>
      </dsp:nvSpPr>
      <dsp:spPr>
        <a:xfrm rot="5400000">
          <a:off x="-199653" y="3759130"/>
          <a:ext cx="1331026" cy="931718"/>
        </a:xfrm>
        <a:prstGeom prst="chevron">
          <a:avLst/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4025335"/>
        <a:ext cx="931718" cy="399308"/>
      </dsp:txXfrm>
    </dsp:sp>
    <dsp:sp modelId="{B30BE524-92BE-4CDE-B0BC-01E38E691F3C}">
      <dsp:nvSpPr>
        <dsp:cNvPr id="0" name=""/>
        <dsp:cNvSpPr/>
      </dsp:nvSpPr>
      <dsp:spPr>
        <a:xfrm rot="5400000">
          <a:off x="4334819" y="156375"/>
          <a:ext cx="865167" cy="7671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правовая и т.п.</a:t>
          </a:r>
          <a:endParaRPr lang="ru-RU" sz="3500" kern="1200" dirty="0"/>
        </a:p>
      </dsp:txBody>
      <dsp:txXfrm rot="-5400000">
        <a:off x="931718" y="3601710"/>
        <a:ext cx="7629135" cy="780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CCA7-A8F7-4E8D-9947-84C8E60D6802}">
      <dsp:nvSpPr>
        <dsp:cNvPr id="0" name=""/>
        <dsp:cNvSpPr/>
      </dsp:nvSpPr>
      <dsp:spPr>
        <a:xfrm rot="5400000">
          <a:off x="-387837" y="390744"/>
          <a:ext cx="2585584" cy="18099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1). Информация техническая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" y="907862"/>
        <a:ext cx="1809909" cy="775675"/>
      </dsp:txXfrm>
    </dsp:sp>
    <dsp:sp modelId="{0F49BEC2-F37B-4B83-8D26-23EACB3146FB}">
      <dsp:nvSpPr>
        <dsp:cNvPr id="0" name=""/>
        <dsp:cNvSpPr/>
      </dsp:nvSpPr>
      <dsp:spPr>
        <a:xfrm rot="5400000">
          <a:off x="4366183" y="-2553368"/>
          <a:ext cx="1680629" cy="6793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Информация, которая передаётся по телеграфным линиям и отображается на экранах радиолокаторов. Количество такой информации может быть точно вычислено, и процессы, происходящие с такой информацией, подчиняются физическим законам.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1809909" y="84948"/>
        <a:ext cx="6711136" cy="1516545"/>
      </dsp:txXfrm>
    </dsp:sp>
    <dsp:sp modelId="{91846225-C9DB-4F35-8619-09441FA52356}">
      <dsp:nvSpPr>
        <dsp:cNvPr id="0" name=""/>
        <dsp:cNvSpPr/>
      </dsp:nvSpPr>
      <dsp:spPr>
        <a:xfrm rot="5400000">
          <a:off x="-387837" y="2693317"/>
          <a:ext cx="2585584" cy="1809909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2). Информация семантическая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" y="3210435"/>
        <a:ext cx="1809909" cy="775675"/>
      </dsp:txXfrm>
    </dsp:sp>
    <dsp:sp modelId="{494EE4B0-FF1D-4393-8F12-8BA9B423B84E}">
      <dsp:nvSpPr>
        <dsp:cNvPr id="0" name=""/>
        <dsp:cNvSpPr/>
      </dsp:nvSpPr>
      <dsp:spPr>
        <a:xfrm rot="5400000">
          <a:off x="4366183" y="-250794"/>
          <a:ext cx="1680629" cy="6793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Информация, которая содержится, к примеру, в литературном произведении. 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1809909" y="2387522"/>
        <a:ext cx="6711136" cy="1516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2FD66-BD0D-4188-9456-A86B80882BBB}">
      <dsp:nvSpPr>
        <dsp:cNvPr id="0" name=""/>
        <dsp:cNvSpPr/>
      </dsp:nvSpPr>
      <dsp:spPr>
        <a:xfrm>
          <a:off x="-4827065" y="-739789"/>
          <a:ext cx="5749282" cy="5749282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AFFCD-F0C5-4227-A43E-01F3AB4570C7}">
      <dsp:nvSpPr>
        <dsp:cNvPr id="0" name=""/>
        <dsp:cNvSpPr/>
      </dsp:nvSpPr>
      <dsp:spPr>
        <a:xfrm>
          <a:off x="403546" y="266771"/>
          <a:ext cx="5947404" cy="533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двоичная;</a:t>
          </a:r>
          <a:endParaRPr lang="ru-RU" sz="2800" kern="1200">
            <a:solidFill>
              <a:schemeClr val="tx1"/>
            </a:solidFill>
          </a:endParaRPr>
        </a:p>
      </dsp:txBody>
      <dsp:txXfrm>
        <a:off x="403546" y="266771"/>
        <a:ext cx="5947404" cy="533883"/>
      </dsp:txXfrm>
    </dsp:sp>
    <dsp:sp modelId="{8EBE534F-5338-4E98-A499-71CE041B687B}">
      <dsp:nvSpPr>
        <dsp:cNvPr id="0" name=""/>
        <dsp:cNvSpPr/>
      </dsp:nvSpPr>
      <dsp:spPr>
        <a:xfrm>
          <a:off x="69869" y="200035"/>
          <a:ext cx="667354" cy="66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6845A-2977-4004-B127-46ED2B0E7449}">
      <dsp:nvSpPr>
        <dsp:cNvPr id="0" name=""/>
        <dsp:cNvSpPr/>
      </dsp:nvSpPr>
      <dsp:spPr>
        <a:xfrm>
          <a:off x="786112" y="1067340"/>
          <a:ext cx="5564838" cy="533883"/>
        </a:xfrm>
        <a:prstGeom prst="rect">
          <a:avLst/>
        </a:prstGeom>
        <a:solidFill>
          <a:schemeClr val="accent5">
            <a:hueOff val="-3180011"/>
            <a:satOff val="20482"/>
            <a:lumOff val="-1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текстовая;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86112" y="1067340"/>
        <a:ext cx="5564838" cy="533883"/>
      </dsp:txXfrm>
    </dsp:sp>
    <dsp:sp modelId="{C17C2723-91F7-4D76-BDF7-CCE2B7CB30F4}">
      <dsp:nvSpPr>
        <dsp:cNvPr id="0" name=""/>
        <dsp:cNvSpPr/>
      </dsp:nvSpPr>
      <dsp:spPr>
        <a:xfrm>
          <a:off x="452434" y="1000605"/>
          <a:ext cx="667354" cy="66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80011"/>
              <a:satOff val="20482"/>
              <a:lumOff val="-1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0B071-3DB6-4013-9617-10D1303821CF}">
      <dsp:nvSpPr>
        <dsp:cNvPr id="0" name=""/>
        <dsp:cNvSpPr/>
      </dsp:nvSpPr>
      <dsp:spPr>
        <a:xfrm>
          <a:off x="903528" y="1867910"/>
          <a:ext cx="5447421" cy="533883"/>
        </a:xfrm>
        <a:prstGeom prst="rect">
          <a:avLst/>
        </a:prstGeom>
        <a:solidFill>
          <a:schemeClr val="accent5">
            <a:hueOff val="-6360023"/>
            <a:satOff val="40964"/>
            <a:lumOff val="-2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графическая;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03528" y="1867910"/>
        <a:ext cx="5447421" cy="533883"/>
      </dsp:txXfrm>
    </dsp:sp>
    <dsp:sp modelId="{120681B7-2C41-416E-8497-EDC917E8A398}">
      <dsp:nvSpPr>
        <dsp:cNvPr id="0" name=""/>
        <dsp:cNvSpPr/>
      </dsp:nvSpPr>
      <dsp:spPr>
        <a:xfrm>
          <a:off x="569851" y="1801174"/>
          <a:ext cx="667354" cy="66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60023"/>
              <a:satOff val="40964"/>
              <a:lumOff val="-2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78121-0F4D-4A45-B232-747C82F935A8}">
      <dsp:nvSpPr>
        <dsp:cNvPr id="0" name=""/>
        <dsp:cNvSpPr/>
      </dsp:nvSpPr>
      <dsp:spPr>
        <a:xfrm>
          <a:off x="786112" y="2668479"/>
          <a:ext cx="5564838" cy="533883"/>
        </a:xfrm>
        <a:prstGeom prst="rect">
          <a:avLst/>
        </a:prstGeom>
        <a:solidFill>
          <a:schemeClr val="accent5">
            <a:hueOff val="-9540035"/>
            <a:satOff val="61445"/>
            <a:lumOff val="-3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электронные таблицы;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86112" y="2668479"/>
        <a:ext cx="5564838" cy="533883"/>
      </dsp:txXfrm>
    </dsp:sp>
    <dsp:sp modelId="{D2DBEDA5-9722-4560-85D0-5D85DA15C44F}">
      <dsp:nvSpPr>
        <dsp:cNvPr id="0" name=""/>
        <dsp:cNvSpPr/>
      </dsp:nvSpPr>
      <dsp:spPr>
        <a:xfrm>
          <a:off x="452434" y="2601744"/>
          <a:ext cx="667354" cy="66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540035"/>
              <a:satOff val="61445"/>
              <a:lumOff val="-3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AC302-1DBB-4E03-8F75-62EAA651ECF4}">
      <dsp:nvSpPr>
        <dsp:cNvPr id="0" name=""/>
        <dsp:cNvSpPr/>
      </dsp:nvSpPr>
      <dsp:spPr>
        <a:xfrm>
          <a:off x="403546" y="3469049"/>
          <a:ext cx="5947404" cy="533883"/>
        </a:xfrm>
        <a:prstGeom prst="rect">
          <a:avLst/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базы данных.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03546" y="3469049"/>
        <a:ext cx="5947404" cy="533883"/>
      </dsp:txXfrm>
    </dsp:sp>
    <dsp:sp modelId="{F66F9E81-DDB3-4771-9CCA-B2105F58B6C7}">
      <dsp:nvSpPr>
        <dsp:cNvPr id="0" name=""/>
        <dsp:cNvSpPr/>
      </dsp:nvSpPr>
      <dsp:spPr>
        <a:xfrm>
          <a:off x="69869" y="3402313"/>
          <a:ext cx="667354" cy="66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720046"/>
              <a:satOff val="81927"/>
              <a:lumOff val="-4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BCE19-942D-466B-970D-D434A549EBE4}">
      <dsp:nvSpPr>
        <dsp:cNvPr id="0" name=""/>
        <dsp:cNvSpPr/>
      </dsp:nvSpPr>
      <dsp:spPr>
        <a:xfrm>
          <a:off x="5899" y="1074387"/>
          <a:ext cx="4291390" cy="50486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4CFE-6572-4E04-A0A1-1E3ED1FCF149}">
      <dsp:nvSpPr>
        <dsp:cNvPr id="0" name=""/>
        <dsp:cNvSpPr/>
      </dsp:nvSpPr>
      <dsp:spPr>
        <a:xfrm>
          <a:off x="5899" y="1096566"/>
          <a:ext cx="315261" cy="3152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40CC-16BE-4E19-A5CC-EE1F01BE1660}">
      <dsp:nvSpPr>
        <dsp:cNvPr id="0" name=""/>
        <dsp:cNvSpPr/>
      </dsp:nvSpPr>
      <dsp:spPr>
        <a:xfrm>
          <a:off x="5899" y="0"/>
          <a:ext cx="4291390" cy="9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Одномерная информация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— сообщение, в котором передаваемая информация имеет вид последовательности символов, каждый из которых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несет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только один признак: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899" y="0"/>
        <a:ext cx="4291390" cy="906957"/>
      </dsp:txXfrm>
    </dsp:sp>
    <dsp:sp modelId="{11BA7AF5-D4C4-43B7-B4BE-DBC76C717B8A}">
      <dsp:nvSpPr>
        <dsp:cNvPr id="0" name=""/>
        <dsp:cNvSpPr/>
      </dsp:nvSpPr>
      <dsp:spPr>
        <a:xfrm>
          <a:off x="5899" y="1831430"/>
          <a:ext cx="315253" cy="31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034D6-CAC1-459C-960B-24D0CACEAA94}">
      <dsp:nvSpPr>
        <dsp:cNvPr id="0" name=""/>
        <dsp:cNvSpPr/>
      </dsp:nvSpPr>
      <dsp:spPr>
        <a:xfrm>
          <a:off x="306296" y="1621628"/>
          <a:ext cx="3990993" cy="7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электрические импульсы — компьютеры, живые существа;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06296" y="1621628"/>
        <a:ext cx="3990993" cy="734856"/>
      </dsp:txXfrm>
    </dsp:sp>
    <dsp:sp modelId="{AEBDA7AB-811D-41EF-BC1D-74FB8D537D23}">
      <dsp:nvSpPr>
        <dsp:cNvPr id="0" name=""/>
        <dsp:cNvSpPr/>
      </dsp:nvSpPr>
      <dsp:spPr>
        <a:xfrm>
          <a:off x="5899" y="2566286"/>
          <a:ext cx="315253" cy="31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0472"/>
              <a:lumOff val="20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0C40A-0898-4E22-876F-C7EB67E71DB3}">
      <dsp:nvSpPr>
        <dsp:cNvPr id="0" name=""/>
        <dsp:cNvSpPr/>
      </dsp:nvSpPr>
      <dsp:spPr>
        <a:xfrm>
          <a:off x="306296" y="2356485"/>
          <a:ext cx="3990993" cy="7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звуковые символы — речь;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06296" y="2356485"/>
        <a:ext cx="3990993" cy="734856"/>
      </dsp:txXfrm>
    </dsp:sp>
    <dsp:sp modelId="{7097AE7F-16C1-4C75-9B46-1220737EABFE}">
      <dsp:nvSpPr>
        <dsp:cNvPr id="0" name=""/>
        <dsp:cNvSpPr/>
      </dsp:nvSpPr>
      <dsp:spPr>
        <a:xfrm>
          <a:off x="5899" y="3301142"/>
          <a:ext cx="315253" cy="31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40943"/>
              <a:lumOff val="40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CDFF9-59F8-40CE-9E1E-C6FB993B9C4B}">
      <dsp:nvSpPr>
        <dsp:cNvPr id="0" name=""/>
        <dsp:cNvSpPr/>
      </dsp:nvSpPr>
      <dsp:spPr>
        <a:xfrm>
          <a:off x="306296" y="3091341"/>
          <a:ext cx="3990993" cy="7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знаки алфавита — тексты.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06296" y="3091341"/>
        <a:ext cx="3990993" cy="734856"/>
      </dsp:txXfrm>
    </dsp:sp>
    <dsp:sp modelId="{42B54185-211A-4376-BCAC-7886880F122F}">
      <dsp:nvSpPr>
        <dsp:cNvPr id="0" name=""/>
        <dsp:cNvSpPr/>
      </dsp:nvSpPr>
      <dsp:spPr>
        <a:xfrm>
          <a:off x="4511859" y="1087267"/>
          <a:ext cx="4291390" cy="504869"/>
        </a:xfrm>
        <a:prstGeom prst="rect">
          <a:avLst/>
        </a:prstGeom>
        <a:solidFill>
          <a:schemeClr val="accent2">
            <a:shade val="50000"/>
            <a:hueOff val="0"/>
            <a:satOff val="-52537"/>
            <a:lumOff val="54949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52537"/>
              <a:lumOff val="54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A5783-AA09-467A-8C3B-B04DDDC358A5}">
      <dsp:nvSpPr>
        <dsp:cNvPr id="0" name=""/>
        <dsp:cNvSpPr/>
      </dsp:nvSpPr>
      <dsp:spPr>
        <a:xfrm>
          <a:off x="4511859" y="1096566"/>
          <a:ext cx="315261" cy="3152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51179"/>
              <a:lumOff val="50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3A551-2767-4C83-9D0D-648EF7C7E32C}">
      <dsp:nvSpPr>
        <dsp:cNvPr id="0" name=""/>
        <dsp:cNvSpPr/>
      </dsp:nvSpPr>
      <dsp:spPr>
        <a:xfrm>
          <a:off x="4511859" y="0"/>
          <a:ext cx="4291390" cy="9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Многомерная информация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—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сообщение, в котором информацию несут не один, а множество признаков символов: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511859" y="0"/>
        <a:ext cx="4291390" cy="906957"/>
      </dsp:txXfrm>
    </dsp:sp>
    <dsp:sp modelId="{2A8214A4-1875-493D-819E-209ACB47E085}">
      <dsp:nvSpPr>
        <dsp:cNvPr id="0" name=""/>
        <dsp:cNvSpPr/>
      </dsp:nvSpPr>
      <dsp:spPr>
        <a:xfrm>
          <a:off x="4511859" y="1831430"/>
          <a:ext cx="315253" cy="31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40943"/>
              <a:lumOff val="40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0D17E-C5D9-4E11-962A-092577F57A4D}">
      <dsp:nvSpPr>
        <dsp:cNvPr id="0" name=""/>
        <dsp:cNvSpPr/>
      </dsp:nvSpPr>
      <dsp:spPr>
        <a:xfrm>
          <a:off x="4812256" y="1621628"/>
          <a:ext cx="3990993" cy="7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текст — значение, цвет и шрифт написания знаков алфавита;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812256" y="1621628"/>
        <a:ext cx="3990993" cy="734856"/>
      </dsp:txXfrm>
    </dsp:sp>
    <dsp:sp modelId="{099FDEAC-D5E8-4FB6-BE83-0F46B3A64685}">
      <dsp:nvSpPr>
        <dsp:cNvPr id="0" name=""/>
        <dsp:cNvSpPr/>
      </dsp:nvSpPr>
      <dsp:spPr>
        <a:xfrm>
          <a:off x="4511859" y="2566286"/>
          <a:ext cx="315253" cy="31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0472"/>
              <a:lumOff val="20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762F2-9172-4BBB-A8F8-EE3C2C331301}">
      <dsp:nvSpPr>
        <dsp:cNvPr id="0" name=""/>
        <dsp:cNvSpPr/>
      </dsp:nvSpPr>
      <dsp:spPr>
        <a:xfrm>
          <a:off x="4812256" y="2356485"/>
          <a:ext cx="3990993" cy="7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голос — амплитуда, тембр, значение звука.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812256" y="2356485"/>
        <a:ext cx="3990993" cy="7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E0DA14-6CF2-4682-885E-CBF235041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63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12E29A-9AF6-492A-A8A6-448E63FFB4EE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63817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03F87F3-CD05-4C45-B237-64587221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1AA6-EB1B-43A0-A218-E0D8B474A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6604-3668-4480-88D1-B01A16C43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908050"/>
            <a:ext cx="8001000" cy="5111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575B-096C-46B3-8D39-D17301030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5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908050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540125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A8FD-45E2-41ED-8893-1825EC88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8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4213" y="8366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63817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7ED4-C057-412E-8F13-8D88C943F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7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4F0E-B10B-4874-9C6E-2213562E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5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51FD-3B6B-4C72-809D-F2100F7CF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8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D5FA-6A91-45BE-B484-FE3C83C8B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5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FC05-21D7-470C-A79C-F31289575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4C19-002F-4D51-83BF-3F9428B61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D3B8-C537-4DCE-AF5A-51C9A9A17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3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F71F-223E-42C0-B445-B5A2E6C95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7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8D82-BA24-497D-B785-313AAA3D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562D-6DDC-444A-920E-F263A269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16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E8F6-F12C-482C-AAA8-E5E8DB24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02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1EEC-B274-4911-B064-85A39E29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A13E-EECA-4D81-9A9E-290206416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4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0FF5-5199-4B4E-B132-C833A9A13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5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320D-8A4B-40F3-B8CB-E5824D6A7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860D-38FC-4B0C-B9FA-6637707D5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0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2DE3-4BA2-4D9E-9ED0-4E66C563A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26F7-1973-4A34-8696-6F070B436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8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FAA3C-5142-4463-B0A6-3BEC62EE4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7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08050"/>
            <a:ext cx="8001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7651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>
              <a:defRPr/>
            </a:pPr>
            <a:fld id="{D310FE11-7510-4406-B8DA-B009F75FD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51" r:id="rId3"/>
    <p:sldLayoutId id="2147484452" r:id="rId4"/>
    <p:sldLayoutId id="2147484453" r:id="rId5"/>
    <p:sldLayoutId id="2147484454" r:id="rId6"/>
    <p:sldLayoutId id="2147484473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08050"/>
            <a:ext cx="8001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39750" y="7651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04384C-A883-42FA-8BC6-7B9667463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313" y="219075"/>
            <a:ext cx="8569325" cy="1666875"/>
          </a:xfrm>
        </p:spPr>
        <p:txBody>
          <a:bodyPr/>
          <a:lstStyle/>
          <a:p>
            <a:pPr algn="ctr" eaLnBrk="1" hangingPunct="1"/>
            <a:r>
              <a:rPr lang="ru-RU" sz="6000" smtClean="0"/>
              <a:t>ЛЕКЦИЯ НА ТЕМУ : ИНФОРМАЦИЯ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11175" y="18859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8175" y="2090738"/>
            <a:ext cx="8505825" cy="42402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3200" smtClean="0">
                <a:latin typeface="Arial" charset="0"/>
                <a:cs typeface="Arial" charset="0"/>
                <a:hlinkClick r:id="rId2" action="ppaction://hlinksldjump"/>
              </a:rPr>
              <a:t>Введение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3200" smtClean="0">
                <a:latin typeface="Arial" charset="0"/>
                <a:cs typeface="Arial" charset="0"/>
                <a:hlinkClick r:id="" action="ppaction://noaction"/>
              </a:rPr>
              <a:t>Измерение количества информации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3200" smtClean="0">
                <a:latin typeface="Arial" charset="0"/>
                <a:cs typeface="Arial" charset="0"/>
                <a:hlinkClick r:id="" action="ppaction://noaction"/>
              </a:rPr>
              <a:t>Информация и управление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3200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Правовая информация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3200" smtClean="0">
                <a:latin typeface="Arial" charset="0"/>
                <a:cs typeface="Arial" charset="0"/>
                <a:hlinkClick r:id="" action="ppaction://noaction"/>
              </a:rPr>
              <a:t>Информационное общество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7178675" y="6073775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i="1">
                <a:latin typeface="Constantia" pitchFamily="18" charset="0"/>
              </a:rPr>
              <a:t>Игнатьева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233363"/>
            <a:ext cx="7543800" cy="11715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/>
              <a:t>Клод Шеннон. Вклад в развитие </a:t>
            </a:r>
            <a:r>
              <a:rPr lang="ru-RU" sz="4000" dirty="0" smtClean="0"/>
              <a:t>теории связи</a:t>
            </a:r>
            <a:endParaRPr lang="ru-RU" sz="40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0850" y="1731963"/>
            <a:ext cx="8001000" cy="3857625"/>
          </a:xfrm>
        </p:spPr>
        <p:txBody>
          <a:bodyPr/>
          <a:lstStyle/>
          <a:p>
            <a:pPr algn="just"/>
            <a:r>
              <a:rPr lang="ru-RU" sz="2000" smtClean="0"/>
              <a:t>Разработанные </a:t>
            </a:r>
            <a:r>
              <a:rPr lang="ru-RU" sz="2000" b="1" smtClean="0"/>
              <a:t>Шеноном К</a:t>
            </a:r>
            <a:r>
              <a:rPr lang="ru-RU" sz="2000" smtClean="0"/>
              <a:t>. методы обработки и оценки сообщений, получили широкое применение при </a:t>
            </a:r>
            <a:r>
              <a:rPr lang="ru-RU" sz="2000" b="1" smtClean="0">
                <a:solidFill>
                  <a:srgbClr val="FF0000"/>
                </a:solidFill>
              </a:rPr>
              <a:t>передаче информации по техническим каналам связи</a:t>
            </a:r>
            <a:r>
              <a:rPr lang="ru-RU" sz="2000" smtClean="0"/>
              <a:t>. </a:t>
            </a:r>
          </a:p>
          <a:p>
            <a:pPr algn="just"/>
            <a:r>
              <a:rPr lang="ru-RU" sz="2000" smtClean="0"/>
              <a:t>Разработанная теория информации позволила получить </a:t>
            </a:r>
            <a:r>
              <a:rPr lang="ru-RU" sz="2000" b="1" smtClean="0"/>
              <a:t>количественную оценку информационных сообщений</a:t>
            </a:r>
            <a:r>
              <a:rPr lang="ru-RU" sz="2000" smtClean="0"/>
              <a:t>, дала возможность определять и рассчитывать необходимые параметры передающих средств в зависимости от объема информации, и положила начало новым методам обработки сообщений, кодированию и сжатию информации. 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98A229-9C79-4E4B-8BD4-A628C82B7861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95250"/>
            <a:ext cx="8045450" cy="1462088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Определение понятия информации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111125" y="2220913"/>
            <a:ext cx="8904288" cy="1938337"/>
          </a:xfrm>
          <a:prstGeom prst="rect">
            <a:avLst/>
          </a:prstGeom>
          <a:solidFill>
            <a:srgbClr val="C6E6A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—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обозначение содержания, черпаемого нами из внешнего мира в процессе приспособления к нему и приведения в соответствие с ним нашего мышления. </a:t>
            </a:r>
          </a:p>
          <a:p>
            <a:pPr marL="342900" indent="-342900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3500" y="4602163"/>
            <a:ext cx="7412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Норберт Винер</a:t>
            </a:r>
          </a:p>
          <a:p>
            <a:pPr marL="342900" indent="-342900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«Кибернетика или управление и связь в животном и машине»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7CD2FC-EC2D-4984-91FA-F97FECEB5704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82550"/>
            <a:ext cx="8045450" cy="1462088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Определение понятия информации</a:t>
            </a: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239713" y="2349500"/>
            <a:ext cx="8634412" cy="157003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Информация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—</a:t>
            </a:r>
            <a:r>
              <a:rPr lang="ru-RU" sz="2400" b="1" dirty="0"/>
              <a:t> это сообщение, осведомляющее о положении дел, о состоянии чего-нибудь. </a:t>
            </a:r>
          </a:p>
          <a:p>
            <a:pPr marL="342900" indent="-342900">
              <a:defRPr/>
            </a:pPr>
            <a:r>
              <a:rPr lang="ru-RU" sz="2400" b="1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1088" y="4792663"/>
            <a:ext cx="66389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Ожегов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С.И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Словарь русского языка. М., 1952, с. 220.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B963562-C3C7-4846-B8C3-D41DF87B0809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-95250"/>
            <a:ext cx="8045450" cy="1462088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Определение понятия информации</a:t>
            </a: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239713" y="2349500"/>
            <a:ext cx="8364537" cy="1692275"/>
          </a:xfrm>
          <a:prstGeom prst="rect">
            <a:avLst/>
          </a:prstGeom>
          <a:solidFill>
            <a:srgbClr val="97E4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—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	сведения (сообщения, данные) независимо от формы их представления;</a:t>
            </a:r>
          </a:p>
          <a:p>
            <a:pPr marL="342900" indent="-342900">
              <a:defRPr/>
            </a:pPr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4445000"/>
            <a:ext cx="83518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Статья 2. 	Федерального закона N 149-ФЗ </a:t>
            </a:r>
            <a:b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«Об информации, информационных технологиях и о защите информации» от 27 июля 2006 г.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Определения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53988" y="1190625"/>
            <a:ext cx="8783637" cy="5111750"/>
          </a:xfrm>
        </p:spPr>
        <p:txBody>
          <a:bodyPr/>
          <a:lstStyle/>
          <a:p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Знания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- это осознанные и запомненные людьми свойства предметов, явлений и связей между ними, а также способов выполнения тех или иных действий для достижения нужных результатов.</a:t>
            </a:r>
          </a:p>
          <a:p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Сигнал (сообщение)</a:t>
            </a:r>
            <a:r>
              <a:rPr lang="ru-RU" sz="2400" b="1" i="1" smtClean="0">
                <a:latin typeface="Arial" charset="0"/>
                <a:cs typeface="Arial" charset="0"/>
              </a:rPr>
              <a:t> - </a:t>
            </a:r>
            <a:r>
              <a:rPr lang="ru-RU" sz="2400" smtClean="0">
                <a:latin typeface="Arial" charset="0"/>
                <a:cs typeface="Arial" charset="0"/>
              </a:rPr>
              <a:t>информационный поток, который в процессе передачи информации поступает к приёмнику.</a:t>
            </a:r>
          </a:p>
          <a:p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Данные </a:t>
            </a:r>
            <a:r>
              <a:rPr lang="ru-RU" sz="2400" smtClean="0">
                <a:latin typeface="Arial" charset="0"/>
                <a:cs typeface="Arial" charset="0"/>
              </a:rPr>
              <a:t>— это информация, представленная в формализованном виде. </a:t>
            </a:r>
          </a:p>
          <a:p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Сведения, факты, данные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- это знания, выраженные в сигналах, сообщениях, известиях, уведомлениях и т.д.</a:t>
            </a:r>
          </a:p>
          <a:p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C5D104C-1540-40E6-B5EB-49F8C1F7B0A8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7792A95-B37D-4F87-BC75-7F838D4ED7CE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Виды информации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08050"/>
            <a:ext cx="80010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Символ</a:t>
            </a:r>
            <a:r>
              <a:rPr lang="ru-RU" sz="2800" smtClean="0"/>
              <a:t> (знак, жест)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Текст</a:t>
            </a:r>
            <a:r>
              <a:rPr lang="ru-RU" sz="2800" smtClean="0"/>
              <a:t> (состоит из символов, важен их порядок)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Числовая</a:t>
            </a:r>
            <a:r>
              <a:rPr lang="ru-RU" sz="2800" smtClean="0"/>
              <a:t> информация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Графическая</a:t>
            </a:r>
            <a:r>
              <a:rPr lang="ru-RU" sz="2800" smtClean="0"/>
              <a:t> информация (рисунки, картины, чертежи, фото, схемы, карты)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Звук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Тактильная информация</a:t>
            </a:r>
            <a:r>
              <a:rPr lang="ru-RU" sz="2800" smtClean="0"/>
              <a:t> (осязание)</a:t>
            </a:r>
            <a:endParaRPr lang="ru-RU" sz="2800" b="1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Вкус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800" b="1" smtClean="0"/>
              <a:t>Запах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132138" y="1989138"/>
            <a:ext cx="3887787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/>
              <a:t>КОТ </a:t>
            </a:r>
            <a:r>
              <a:rPr lang="ru-RU" sz="4000">
                <a:sym typeface="Symbol" pitchFamily="18" charset="2"/>
              </a:rPr>
              <a:t> </a:t>
            </a:r>
            <a:r>
              <a:rPr lang="ru-RU" sz="3200">
                <a:sym typeface="Symbol" pitchFamily="18" charset="2"/>
              </a:rPr>
              <a:t>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04800"/>
            <a:ext cx="8550275" cy="460375"/>
          </a:xfrm>
        </p:spPr>
        <p:txBody>
          <a:bodyPr/>
          <a:lstStyle/>
          <a:p>
            <a:pPr eaLnBrk="1" hangingPunct="1"/>
            <a:r>
              <a:rPr lang="ru-RU" sz="3400" smtClean="0"/>
              <a:t>Информация в неживой природе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61975" y="990600"/>
            <a:ext cx="7867650" cy="804863"/>
          </a:xfrm>
          <a:prstGeom prst="rect">
            <a:avLst/>
          </a:prstGeom>
          <a:solidFill>
            <a:srgbClr val="D1D1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ru-RU" sz="2200" b="1"/>
              <a:t>Информация </a:t>
            </a:r>
            <a:r>
              <a:rPr lang="ru-RU" sz="2200" b="1">
                <a:sym typeface="Symbol" pitchFamily="18" charset="2"/>
              </a:rPr>
              <a:t></a:t>
            </a:r>
            <a:r>
              <a:rPr lang="ru-RU" sz="2200" b="1"/>
              <a:t> порядок, организованность, 			       </a:t>
            </a:r>
            <a:r>
              <a:rPr lang="en-US" sz="2200" b="1"/>
              <a:t> </a:t>
            </a:r>
            <a:r>
              <a:rPr lang="ru-RU" sz="2200" b="1"/>
              <a:t>неоднородность</a:t>
            </a:r>
            <a:endParaRPr lang="ru-RU" sz="2200"/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3908425" y="2968625"/>
            <a:ext cx="842963" cy="37147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3" name="Group 235"/>
          <p:cNvGrpSpPr>
            <a:grpSpLocks/>
          </p:cNvGrpSpPr>
          <p:nvPr/>
        </p:nvGrpSpPr>
        <p:grpSpPr bwMode="auto">
          <a:xfrm>
            <a:off x="1487488" y="2632075"/>
            <a:ext cx="2122487" cy="1046163"/>
            <a:chOff x="501" y="1361"/>
            <a:chExt cx="1786" cy="880"/>
          </a:xfrm>
        </p:grpSpPr>
        <p:grpSp>
          <p:nvGrpSpPr>
            <p:cNvPr id="22611" name="Group 12"/>
            <p:cNvGrpSpPr>
              <a:grpSpLocks/>
            </p:cNvGrpSpPr>
            <p:nvPr/>
          </p:nvGrpSpPr>
          <p:grpSpPr bwMode="auto">
            <a:xfrm>
              <a:off x="501" y="1361"/>
              <a:ext cx="1786" cy="880"/>
              <a:chOff x="1042" y="1493"/>
              <a:chExt cx="2421" cy="1193"/>
            </a:xfrm>
          </p:grpSpPr>
          <p:sp>
            <p:nvSpPr>
              <p:cNvPr id="22672" name="AutoShape 7"/>
              <p:cNvSpPr>
                <a:spLocks noChangeArrowheads="1"/>
              </p:cNvSpPr>
              <p:nvPr/>
            </p:nvSpPr>
            <p:spPr bwMode="auto">
              <a:xfrm>
                <a:off x="1042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3" name="AutoShape 8"/>
              <p:cNvSpPr>
                <a:spLocks noChangeArrowheads="1"/>
              </p:cNvSpPr>
              <p:nvPr/>
            </p:nvSpPr>
            <p:spPr bwMode="auto">
              <a:xfrm>
                <a:off x="2374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4" name="Rectangle 9"/>
              <p:cNvSpPr>
                <a:spLocks noChangeArrowheads="1"/>
              </p:cNvSpPr>
              <p:nvPr/>
            </p:nvSpPr>
            <p:spPr bwMode="auto">
              <a:xfrm>
                <a:off x="1964" y="1996"/>
                <a:ext cx="597" cy="18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5" name="Rectangle 10"/>
              <p:cNvSpPr>
                <a:spLocks noChangeArrowheads="1"/>
              </p:cNvSpPr>
              <p:nvPr/>
            </p:nvSpPr>
            <p:spPr bwMode="auto">
              <a:xfrm>
                <a:off x="2388" y="1902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6" name="Rectangle 11"/>
              <p:cNvSpPr>
                <a:spLocks noChangeArrowheads="1"/>
              </p:cNvSpPr>
              <p:nvPr/>
            </p:nvSpPr>
            <p:spPr bwMode="auto">
              <a:xfrm>
                <a:off x="1763" y="1909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2" name="Group 113"/>
            <p:cNvGrpSpPr>
              <a:grpSpLocks/>
            </p:cNvGrpSpPr>
            <p:nvPr/>
          </p:nvGrpSpPr>
          <p:grpSpPr bwMode="auto">
            <a:xfrm>
              <a:off x="569" y="1457"/>
              <a:ext cx="668" cy="56"/>
              <a:chOff x="569" y="1457"/>
              <a:chExt cx="668" cy="56"/>
            </a:xfrm>
          </p:grpSpPr>
          <p:sp>
            <p:nvSpPr>
              <p:cNvPr id="22667" name="Oval 14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8" name="Oval 15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9" name="Oval 20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0" name="Oval 21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71" name="Oval 42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3" name="Group 114"/>
            <p:cNvGrpSpPr>
              <a:grpSpLocks/>
            </p:cNvGrpSpPr>
            <p:nvPr/>
          </p:nvGrpSpPr>
          <p:grpSpPr bwMode="auto">
            <a:xfrm>
              <a:off x="567" y="1618"/>
              <a:ext cx="668" cy="56"/>
              <a:chOff x="569" y="1457"/>
              <a:chExt cx="668" cy="56"/>
            </a:xfrm>
          </p:grpSpPr>
          <p:sp>
            <p:nvSpPr>
              <p:cNvPr id="22662" name="Oval 115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3" name="Oval 116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4" name="Oval 117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5" name="Oval 118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6" name="Oval 119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4" name="Group 120"/>
            <p:cNvGrpSpPr>
              <a:grpSpLocks/>
            </p:cNvGrpSpPr>
            <p:nvPr/>
          </p:nvGrpSpPr>
          <p:grpSpPr bwMode="auto">
            <a:xfrm>
              <a:off x="567" y="1780"/>
              <a:ext cx="668" cy="56"/>
              <a:chOff x="569" y="1457"/>
              <a:chExt cx="668" cy="56"/>
            </a:xfrm>
          </p:grpSpPr>
          <p:sp>
            <p:nvSpPr>
              <p:cNvPr id="22657" name="Oval 121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8" name="Oval 122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9" name="Oval 123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0" name="Oval 124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61" name="Oval 125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5" name="Group 126"/>
            <p:cNvGrpSpPr>
              <a:grpSpLocks/>
            </p:cNvGrpSpPr>
            <p:nvPr/>
          </p:nvGrpSpPr>
          <p:grpSpPr bwMode="auto">
            <a:xfrm>
              <a:off x="567" y="1941"/>
              <a:ext cx="668" cy="56"/>
              <a:chOff x="569" y="1457"/>
              <a:chExt cx="668" cy="56"/>
            </a:xfrm>
          </p:grpSpPr>
          <p:sp>
            <p:nvSpPr>
              <p:cNvPr id="22652" name="Oval 127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3" name="Oval 128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4" name="Oval 129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5" name="Oval 130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6" name="Oval 131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6" name="Group 132"/>
            <p:cNvGrpSpPr>
              <a:grpSpLocks/>
            </p:cNvGrpSpPr>
            <p:nvPr/>
          </p:nvGrpSpPr>
          <p:grpSpPr bwMode="auto">
            <a:xfrm>
              <a:off x="569" y="2103"/>
              <a:ext cx="668" cy="56"/>
              <a:chOff x="569" y="1457"/>
              <a:chExt cx="668" cy="56"/>
            </a:xfrm>
          </p:grpSpPr>
          <p:sp>
            <p:nvSpPr>
              <p:cNvPr id="22647" name="Oval 133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8" name="Oval 134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9" name="Oval 135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0" name="Oval 136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51" name="Oval 137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7" name="Group 138"/>
            <p:cNvGrpSpPr>
              <a:grpSpLocks/>
            </p:cNvGrpSpPr>
            <p:nvPr/>
          </p:nvGrpSpPr>
          <p:grpSpPr bwMode="auto">
            <a:xfrm>
              <a:off x="1550" y="1457"/>
              <a:ext cx="668" cy="56"/>
              <a:chOff x="569" y="1457"/>
              <a:chExt cx="668" cy="56"/>
            </a:xfrm>
          </p:grpSpPr>
          <p:sp>
            <p:nvSpPr>
              <p:cNvPr id="22642" name="Oval 139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3" name="Oval 140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4" name="Oval 141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5" name="Oval 142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6" name="Oval 143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8" name="Group 144"/>
            <p:cNvGrpSpPr>
              <a:grpSpLocks/>
            </p:cNvGrpSpPr>
            <p:nvPr/>
          </p:nvGrpSpPr>
          <p:grpSpPr bwMode="auto">
            <a:xfrm>
              <a:off x="1548" y="1618"/>
              <a:ext cx="668" cy="56"/>
              <a:chOff x="569" y="1457"/>
              <a:chExt cx="668" cy="56"/>
            </a:xfrm>
          </p:grpSpPr>
          <p:sp>
            <p:nvSpPr>
              <p:cNvPr id="22637" name="Oval 145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8" name="Oval 146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9" name="Oval 147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0" name="Oval 148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41" name="Oval 149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19" name="Group 150"/>
            <p:cNvGrpSpPr>
              <a:grpSpLocks/>
            </p:cNvGrpSpPr>
            <p:nvPr/>
          </p:nvGrpSpPr>
          <p:grpSpPr bwMode="auto">
            <a:xfrm>
              <a:off x="1548" y="1780"/>
              <a:ext cx="668" cy="56"/>
              <a:chOff x="569" y="1457"/>
              <a:chExt cx="668" cy="56"/>
            </a:xfrm>
          </p:grpSpPr>
          <p:sp>
            <p:nvSpPr>
              <p:cNvPr id="22632" name="Oval 151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3" name="Oval 152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4" name="Oval 153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5" name="Oval 154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6" name="Oval 155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20" name="Group 156"/>
            <p:cNvGrpSpPr>
              <a:grpSpLocks/>
            </p:cNvGrpSpPr>
            <p:nvPr/>
          </p:nvGrpSpPr>
          <p:grpSpPr bwMode="auto">
            <a:xfrm>
              <a:off x="1548" y="1941"/>
              <a:ext cx="668" cy="56"/>
              <a:chOff x="569" y="1457"/>
              <a:chExt cx="668" cy="56"/>
            </a:xfrm>
          </p:grpSpPr>
          <p:sp>
            <p:nvSpPr>
              <p:cNvPr id="22627" name="Oval 157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8" name="Oval 158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9" name="Oval 159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0" name="Oval 160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31" name="Oval 161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grpSp>
          <p:nvGrpSpPr>
            <p:cNvPr id="22621" name="Group 162"/>
            <p:cNvGrpSpPr>
              <a:grpSpLocks/>
            </p:cNvGrpSpPr>
            <p:nvPr/>
          </p:nvGrpSpPr>
          <p:grpSpPr bwMode="auto">
            <a:xfrm>
              <a:off x="1550" y="2103"/>
              <a:ext cx="668" cy="56"/>
              <a:chOff x="569" y="1457"/>
              <a:chExt cx="668" cy="56"/>
            </a:xfrm>
          </p:grpSpPr>
          <p:sp>
            <p:nvSpPr>
              <p:cNvPr id="22622" name="Oval 163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3" name="Oval 164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4" name="Oval 165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5" name="Oval 166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26" name="Oval 167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234"/>
          <p:cNvGrpSpPr>
            <a:grpSpLocks/>
          </p:cNvGrpSpPr>
          <p:nvPr/>
        </p:nvGrpSpPr>
        <p:grpSpPr bwMode="auto">
          <a:xfrm>
            <a:off x="5145088" y="2630488"/>
            <a:ext cx="2122487" cy="1046162"/>
            <a:chOff x="3346" y="1361"/>
            <a:chExt cx="1786" cy="880"/>
          </a:xfrm>
        </p:grpSpPr>
        <p:grpSp>
          <p:nvGrpSpPr>
            <p:cNvPr id="22555" name="Group 168"/>
            <p:cNvGrpSpPr>
              <a:grpSpLocks/>
            </p:cNvGrpSpPr>
            <p:nvPr/>
          </p:nvGrpSpPr>
          <p:grpSpPr bwMode="auto">
            <a:xfrm>
              <a:off x="3346" y="1361"/>
              <a:ext cx="1786" cy="880"/>
              <a:chOff x="1042" y="1493"/>
              <a:chExt cx="2421" cy="1193"/>
            </a:xfrm>
          </p:grpSpPr>
          <p:sp>
            <p:nvSpPr>
              <p:cNvPr id="22606" name="AutoShape 169"/>
              <p:cNvSpPr>
                <a:spLocks noChangeArrowheads="1"/>
              </p:cNvSpPr>
              <p:nvPr/>
            </p:nvSpPr>
            <p:spPr bwMode="auto">
              <a:xfrm>
                <a:off x="1042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07" name="AutoShape 170"/>
              <p:cNvSpPr>
                <a:spLocks noChangeArrowheads="1"/>
              </p:cNvSpPr>
              <p:nvPr/>
            </p:nvSpPr>
            <p:spPr bwMode="auto">
              <a:xfrm>
                <a:off x="2374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08" name="Rectangle 171"/>
              <p:cNvSpPr>
                <a:spLocks noChangeArrowheads="1"/>
              </p:cNvSpPr>
              <p:nvPr/>
            </p:nvSpPr>
            <p:spPr bwMode="auto">
              <a:xfrm>
                <a:off x="1964" y="1996"/>
                <a:ext cx="597" cy="18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09" name="Rectangle 172"/>
              <p:cNvSpPr>
                <a:spLocks noChangeArrowheads="1"/>
              </p:cNvSpPr>
              <p:nvPr/>
            </p:nvSpPr>
            <p:spPr bwMode="auto">
              <a:xfrm>
                <a:off x="2388" y="1902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2610" name="Rectangle 173"/>
              <p:cNvSpPr>
                <a:spLocks noChangeArrowheads="1"/>
              </p:cNvSpPr>
              <p:nvPr/>
            </p:nvSpPr>
            <p:spPr bwMode="auto">
              <a:xfrm>
                <a:off x="1763" y="1909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sp>
          <p:nvSpPr>
            <p:cNvPr id="22556" name="Oval 175"/>
            <p:cNvSpPr>
              <a:spLocks noChangeArrowheads="1"/>
            </p:cNvSpPr>
            <p:nvPr/>
          </p:nvSpPr>
          <p:spPr bwMode="auto">
            <a:xfrm>
              <a:off x="3414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57" name="Oval 176"/>
            <p:cNvSpPr>
              <a:spLocks noChangeArrowheads="1"/>
            </p:cNvSpPr>
            <p:nvPr/>
          </p:nvSpPr>
          <p:spPr bwMode="auto">
            <a:xfrm>
              <a:off x="3531" y="148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58" name="Oval 177"/>
            <p:cNvSpPr>
              <a:spLocks noChangeArrowheads="1"/>
            </p:cNvSpPr>
            <p:nvPr/>
          </p:nvSpPr>
          <p:spPr bwMode="auto">
            <a:xfrm>
              <a:off x="3720" y="1481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59" name="Oval 178"/>
            <p:cNvSpPr>
              <a:spLocks noChangeArrowheads="1"/>
            </p:cNvSpPr>
            <p:nvPr/>
          </p:nvSpPr>
          <p:spPr bwMode="auto">
            <a:xfrm>
              <a:off x="3873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0" name="Oval 179"/>
            <p:cNvSpPr>
              <a:spLocks noChangeArrowheads="1"/>
            </p:cNvSpPr>
            <p:nvPr/>
          </p:nvSpPr>
          <p:spPr bwMode="auto">
            <a:xfrm>
              <a:off x="4026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1" name="Oval 181"/>
            <p:cNvSpPr>
              <a:spLocks noChangeArrowheads="1"/>
            </p:cNvSpPr>
            <p:nvPr/>
          </p:nvSpPr>
          <p:spPr bwMode="auto">
            <a:xfrm>
              <a:off x="3412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2" name="Oval 182"/>
            <p:cNvSpPr>
              <a:spLocks noChangeArrowheads="1"/>
            </p:cNvSpPr>
            <p:nvPr/>
          </p:nvSpPr>
          <p:spPr bwMode="auto">
            <a:xfrm>
              <a:off x="3603" y="160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3" name="Oval 183"/>
            <p:cNvSpPr>
              <a:spLocks noChangeArrowheads="1"/>
            </p:cNvSpPr>
            <p:nvPr/>
          </p:nvSpPr>
          <p:spPr bwMode="auto">
            <a:xfrm>
              <a:off x="3740" y="1662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4" name="Oval 184"/>
            <p:cNvSpPr>
              <a:spLocks noChangeArrowheads="1"/>
            </p:cNvSpPr>
            <p:nvPr/>
          </p:nvSpPr>
          <p:spPr bwMode="auto">
            <a:xfrm>
              <a:off x="3871" y="161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5" name="Oval 185"/>
            <p:cNvSpPr>
              <a:spLocks noChangeArrowheads="1"/>
            </p:cNvSpPr>
            <p:nvPr/>
          </p:nvSpPr>
          <p:spPr bwMode="auto">
            <a:xfrm>
              <a:off x="4024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6" name="Oval 187"/>
            <p:cNvSpPr>
              <a:spLocks noChangeArrowheads="1"/>
            </p:cNvSpPr>
            <p:nvPr/>
          </p:nvSpPr>
          <p:spPr bwMode="auto">
            <a:xfrm>
              <a:off x="3428" y="177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7" name="Oval 188"/>
            <p:cNvSpPr>
              <a:spLocks noChangeArrowheads="1"/>
            </p:cNvSpPr>
            <p:nvPr/>
          </p:nvSpPr>
          <p:spPr bwMode="auto">
            <a:xfrm>
              <a:off x="3563" y="1746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8" name="Oval 189"/>
            <p:cNvSpPr>
              <a:spLocks noChangeArrowheads="1"/>
            </p:cNvSpPr>
            <p:nvPr/>
          </p:nvSpPr>
          <p:spPr bwMode="auto">
            <a:xfrm>
              <a:off x="3770" y="1800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69" name="Oval 190"/>
            <p:cNvSpPr>
              <a:spLocks noChangeArrowheads="1"/>
            </p:cNvSpPr>
            <p:nvPr/>
          </p:nvSpPr>
          <p:spPr bwMode="auto">
            <a:xfrm>
              <a:off x="3947" y="1784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0" name="Oval 191"/>
            <p:cNvSpPr>
              <a:spLocks noChangeArrowheads="1"/>
            </p:cNvSpPr>
            <p:nvPr/>
          </p:nvSpPr>
          <p:spPr bwMode="auto">
            <a:xfrm>
              <a:off x="4144" y="1760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1" name="Oval 193"/>
            <p:cNvSpPr>
              <a:spLocks noChangeArrowheads="1"/>
            </p:cNvSpPr>
            <p:nvPr/>
          </p:nvSpPr>
          <p:spPr bwMode="auto">
            <a:xfrm>
              <a:off x="3450" y="194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2" name="Oval 194"/>
            <p:cNvSpPr>
              <a:spLocks noChangeArrowheads="1"/>
            </p:cNvSpPr>
            <p:nvPr/>
          </p:nvSpPr>
          <p:spPr bwMode="auto">
            <a:xfrm>
              <a:off x="3575" y="19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3" name="Oval 195"/>
            <p:cNvSpPr>
              <a:spLocks noChangeArrowheads="1"/>
            </p:cNvSpPr>
            <p:nvPr/>
          </p:nvSpPr>
          <p:spPr bwMode="auto">
            <a:xfrm>
              <a:off x="3718" y="196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4" name="Oval 196"/>
            <p:cNvSpPr>
              <a:spLocks noChangeArrowheads="1"/>
            </p:cNvSpPr>
            <p:nvPr/>
          </p:nvSpPr>
          <p:spPr bwMode="auto">
            <a:xfrm>
              <a:off x="3889" y="192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5" name="Oval 197"/>
            <p:cNvSpPr>
              <a:spLocks noChangeArrowheads="1"/>
            </p:cNvSpPr>
            <p:nvPr/>
          </p:nvSpPr>
          <p:spPr bwMode="auto">
            <a:xfrm>
              <a:off x="4024" y="1941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6" name="Oval 199"/>
            <p:cNvSpPr>
              <a:spLocks noChangeArrowheads="1"/>
            </p:cNvSpPr>
            <p:nvPr/>
          </p:nvSpPr>
          <p:spPr bwMode="auto">
            <a:xfrm>
              <a:off x="3414" y="21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7" name="Oval 200"/>
            <p:cNvSpPr>
              <a:spLocks noChangeArrowheads="1"/>
            </p:cNvSpPr>
            <p:nvPr/>
          </p:nvSpPr>
          <p:spPr bwMode="auto">
            <a:xfrm>
              <a:off x="3543" y="2065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8" name="Oval 201"/>
            <p:cNvSpPr>
              <a:spLocks noChangeArrowheads="1"/>
            </p:cNvSpPr>
            <p:nvPr/>
          </p:nvSpPr>
          <p:spPr bwMode="auto">
            <a:xfrm>
              <a:off x="3698" y="207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79" name="Oval 202"/>
            <p:cNvSpPr>
              <a:spLocks noChangeArrowheads="1"/>
            </p:cNvSpPr>
            <p:nvPr/>
          </p:nvSpPr>
          <p:spPr bwMode="auto">
            <a:xfrm>
              <a:off x="3885" y="207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0" name="Oval 203"/>
            <p:cNvSpPr>
              <a:spLocks noChangeArrowheads="1"/>
            </p:cNvSpPr>
            <p:nvPr/>
          </p:nvSpPr>
          <p:spPr bwMode="auto">
            <a:xfrm>
              <a:off x="4026" y="21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1" name="Oval 205"/>
            <p:cNvSpPr>
              <a:spLocks noChangeArrowheads="1"/>
            </p:cNvSpPr>
            <p:nvPr/>
          </p:nvSpPr>
          <p:spPr bwMode="auto">
            <a:xfrm>
              <a:off x="4449" y="150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2" name="Oval 206"/>
            <p:cNvSpPr>
              <a:spLocks noChangeArrowheads="1"/>
            </p:cNvSpPr>
            <p:nvPr/>
          </p:nvSpPr>
          <p:spPr bwMode="auto">
            <a:xfrm>
              <a:off x="4488" y="142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3" name="Oval 207"/>
            <p:cNvSpPr>
              <a:spLocks noChangeArrowheads="1"/>
            </p:cNvSpPr>
            <p:nvPr/>
          </p:nvSpPr>
          <p:spPr bwMode="auto">
            <a:xfrm>
              <a:off x="4701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4" name="Oval 208"/>
            <p:cNvSpPr>
              <a:spLocks noChangeArrowheads="1"/>
            </p:cNvSpPr>
            <p:nvPr/>
          </p:nvSpPr>
          <p:spPr bwMode="auto">
            <a:xfrm>
              <a:off x="4854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5" name="Oval 209"/>
            <p:cNvSpPr>
              <a:spLocks noChangeArrowheads="1"/>
            </p:cNvSpPr>
            <p:nvPr/>
          </p:nvSpPr>
          <p:spPr bwMode="auto">
            <a:xfrm>
              <a:off x="5007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6" name="Oval 211"/>
            <p:cNvSpPr>
              <a:spLocks noChangeArrowheads="1"/>
            </p:cNvSpPr>
            <p:nvPr/>
          </p:nvSpPr>
          <p:spPr bwMode="auto">
            <a:xfrm>
              <a:off x="4411" y="1664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7" name="Oval 212"/>
            <p:cNvSpPr>
              <a:spLocks noChangeArrowheads="1"/>
            </p:cNvSpPr>
            <p:nvPr/>
          </p:nvSpPr>
          <p:spPr bwMode="auto">
            <a:xfrm>
              <a:off x="4580" y="168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8" name="Oval 213"/>
            <p:cNvSpPr>
              <a:spLocks noChangeArrowheads="1"/>
            </p:cNvSpPr>
            <p:nvPr/>
          </p:nvSpPr>
          <p:spPr bwMode="auto">
            <a:xfrm>
              <a:off x="4583" y="156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89" name="Oval 214"/>
            <p:cNvSpPr>
              <a:spLocks noChangeArrowheads="1"/>
            </p:cNvSpPr>
            <p:nvPr/>
          </p:nvSpPr>
          <p:spPr bwMode="auto">
            <a:xfrm>
              <a:off x="4852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0" name="Oval 215"/>
            <p:cNvSpPr>
              <a:spLocks noChangeArrowheads="1"/>
            </p:cNvSpPr>
            <p:nvPr/>
          </p:nvSpPr>
          <p:spPr bwMode="auto">
            <a:xfrm>
              <a:off x="5005" y="161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1" name="Oval 217"/>
            <p:cNvSpPr>
              <a:spLocks noChangeArrowheads="1"/>
            </p:cNvSpPr>
            <p:nvPr/>
          </p:nvSpPr>
          <p:spPr bwMode="auto">
            <a:xfrm>
              <a:off x="4279" y="1784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2" name="Oval 218"/>
            <p:cNvSpPr>
              <a:spLocks noChangeArrowheads="1"/>
            </p:cNvSpPr>
            <p:nvPr/>
          </p:nvSpPr>
          <p:spPr bwMode="auto">
            <a:xfrm>
              <a:off x="4454" y="1782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3" name="Oval 219"/>
            <p:cNvSpPr>
              <a:spLocks noChangeArrowheads="1"/>
            </p:cNvSpPr>
            <p:nvPr/>
          </p:nvSpPr>
          <p:spPr bwMode="auto">
            <a:xfrm>
              <a:off x="4731" y="1666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4" name="Oval 220"/>
            <p:cNvSpPr>
              <a:spLocks noChangeArrowheads="1"/>
            </p:cNvSpPr>
            <p:nvPr/>
          </p:nvSpPr>
          <p:spPr bwMode="auto">
            <a:xfrm>
              <a:off x="4750" y="177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5" name="Oval 221"/>
            <p:cNvSpPr>
              <a:spLocks noChangeArrowheads="1"/>
            </p:cNvSpPr>
            <p:nvPr/>
          </p:nvSpPr>
          <p:spPr bwMode="auto">
            <a:xfrm>
              <a:off x="5005" y="1780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6" name="Oval 223"/>
            <p:cNvSpPr>
              <a:spLocks noChangeArrowheads="1"/>
            </p:cNvSpPr>
            <p:nvPr/>
          </p:nvSpPr>
          <p:spPr bwMode="auto">
            <a:xfrm>
              <a:off x="4425" y="193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7" name="Oval 224"/>
            <p:cNvSpPr>
              <a:spLocks noChangeArrowheads="1"/>
            </p:cNvSpPr>
            <p:nvPr/>
          </p:nvSpPr>
          <p:spPr bwMode="auto">
            <a:xfrm>
              <a:off x="4610" y="188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8" name="Oval 225"/>
            <p:cNvSpPr>
              <a:spLocks noChangeArrowheads="1"/>
            </p:cNvSpPr>
            <p:nvPr/>
          </p:nvSpPr>
          <p:spPr bwMode="auto">
            <a:xfrm>
              <a:off x="4753" y="196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599" name="Oval 226"/>
            <p:cNvSpPr>
              <a:spLocks noChangeArrowheads="1"/>
            </p:cNvSpPr>
            <p:nvPr/>
          </p:nvSpPr>
          <p:spPr bwMode="auto">
            <a:xfrm>
              <a:off x="4886" y="187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0" name="Oval 227"/>
            <p:cNvSpPr>
              <a:spLocks noChangeArrowheads="1"/>
            </p:cNvSpPr>
            <p:nvPr/>
          </p:nvSpPr>
          <p:spPr bwMode="auto">
            <a:xfrm>
              <a:off x="5005" y="1941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1" name="Oval 229"/>
            <p:cNvSpPr>
              <a:spLocks noChangeArrowheads="1"/>
            </p:cNvSpPr>
            <p:nvPr/>
          </p:nvSpPr>
          <p:spPr bwMode="auto">
            <a:xfrm>
              <a:off x="4395" y="210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2" name="Oval 230"/>
            <p:cNvSpPr>
              <a:spLocks noChangeArrowheads="1"/>
            </p:cNvSpPr>
            <p:nvPr/>
          </p:nvSpPr>
          <p:spPr bwMode="auto">
            <a:xfrm>
              <a:off x="4548" y="2039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3" name="Oval 231"/>
            <p:cNvSpPr>
              <a:spLocks noChangeArrowheads="1"/>
            </p:cNvSpPr>
            <p:nvPr/>
          </p:nvSpPr>
          <p:spPr bwMode="auto">
            <a:xfrm>
              <a:off x="4675" y="209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4" name="Oval 232"/>
            <p:cNvSpPr>
              <a:spLocks noChangeArrowheads="1"/>
            </p:cNvSpPr>
            <p:nvPr/>
          </p:nvSpPr>
          <p:spPr bwMode="auto">
            <a:xfrm>
              <a:off x="4882" y="204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605" name="Oval 233"/>
            <p:cNvSpPr>
              <a:spLocks noChangeArrowheads="1"/>
            </p:cNvSpPr>
            <p:nvPr/>
          </p:nvSpPr>
          <p:spPr bwMode="auto">
            <a:xfrm>
              <a:off x="5007" y="210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85229" name="Rectangle 237"/>
          <p:cNvSpPr>
            <a:spLocks noChangeArrowheads="1"/>
          </p:cNvSpPr>
          <p:nvPr/>
        </p:nvSpPr>
        <p:spPr bwMode="auto">
          <a:xfrm>
            <a:off x="1063625" y="3794125"/>
            <a:ext cx="2949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/>
              <a:t>порядок</a:t>
            </a:r>
          </a:p>
          <a:p>
            <a:pPr algn="ctr"/>
            <a:r>
              <a:rPr lang="ru-RU"/>
              <a:t>(больше информации)</a:t>
            </a:r>
          </a:p>
        </p:txBody>
      </p:sp>
      <p:sp>
        <p:nvSpPr>
          <p:cNvPr id="85230" name="Rectangle 238"/>
          <p:cNvSpPr>
            <a:spLocks noChangeArrowheads="1"/>
          </p:cNvSpPr>
          <p:nvPr/>
        </p:nvSpPr>
        <p:spPr bwMode="auto">
          <a:xfrm>
            <a:off x="4710113" y="3794125"/>
            <a:ext cx="2949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/>
              <a:t>хаос</a:t>
            </a:r>
          </a:p>
          <a:p>
            <a:pPr algn="ctr"/>
            <a:r>
              <a:rPr lang="ru-RU"/>
              <a:t>(меньше информации)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95313" y="1858963"/>
            <a:ext cx="80010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b="1"/>
              <a:t>Замкнутые системы </a:t>
            </a:r>
            <a:r>
              <a:rPr lang="ru-RU" sz="2000"/>
              <a:t>(нет обмена информацией и энергией с внешней средой):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5313" y="4483100"/>
            <a:ext cx="8416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b="1"/>
              <a:t>Открытые системы </a:t>
            </a:r>
            <a:r>
              <a:rPr lang="ru-RU" sz="2000"/>
              <a:t>(возможно увеличение информации):</a:t>
            </a:r>
          </a:p>
        </p:txBody>
      </p:sp>
      <p:sp>
        <p:nvSpPr>
          <p:cNvPr id="85233" name="Oval 241"/>
          <p:cNvSpPr>
            <a:spLocks noChangeArrowheads="1"/>
          </p:cNvSpPr>
          <p:nvPr/>
        </p:nvSpPr>
        <p:spPr bwMode="auto">
          <a:xfrm>
            <a:off x="1535113" y="4886325"/>
            <a:ext cx="331787" cy="3317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85234" name="Oval 242"/>
          <p:cNvSpPr>
            <a:spLocks noChangeArrowheads="1"/>
          </p:cNvSpPr>
          <p:nvPr/>
        </p:nvSpPr>
        <p:spPr bwMode="auto">
          <a:xfrm>
            <a:off x="977900" y="5200650"/>
            <a:ext cx="331788" cy="3317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85235" name="Oval 243"/>
          <p:cNvSpPr>
            <a:spLocks noChangeArrowheads="1"/>
          </p:cNvSpPr>
          <p:nvPr/>
        </p:nvSpPr>
        <p:spPr bwMode="auto">
          <a:xfrm>
            <a:off x="1420813" y="5357813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O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85236" name="AutoShape 244"/>
          <p:cNvSpPr>
            <a:spLocks noChangeArrowheads="1"/>
          </p:cNvSpPr>
          <p:nvPr/>
        </p:nvSpPr>
        <p:spPr bwMode="auto">
          <a:xfrm>
            <a:off x="2200275" y="5372100"/>
            <a:ext cx="447675" cy="269875"/>
          </a:xfrm>
          <a:prstGeom prst="rightArrow">
            <a:avLst>
              <a:gd name="adj1" fmla="val 50000"/>
              <a:gd name="adj2" fmla="val 4147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17" name="Group 249"/>
          <p:cNvGrpSpPr>
            <a:grpSpLocks/>
          </p:cNvGrpSpPr>
          <p:nvPr/>
        </p:nvGrpSpPr>
        <p:grpSpPr bwMode="auto">
          <a:xfrm>
            <a:off x="2771775" y="5138738"/>
            <a:ext cx="776288" cy="757237"/>
            <a:chOff x="2217" y="3364"/>
            <a:chExt cx="489" cy="477"/>
          </a:xfrm>
        </p:grpSpPr>
        <p:sp>
          <p:nvSpPr>
            <p:cNvPr id="22552" name="Oval 247"/>
            <p:cNvSpPr>
              <a:spLocks noChangeArrowheads="1"/>
            </p:cNvSpPr>
            <p:nvPr/>
          </p:nvSpPr>
          <p:spPr bwMode="auto">
            <a:xfrm>
              <a:off x="2217" y="3376"/>
              <a:ext cx="360" cy="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O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22553" name="Oval 245"/>
            <p:cNvSpPr>
              <a:spLocks noChangeArrowheads="1"/>
            </p:cNvSpPr>
            <p:nvPr/>
          </p:nvSpPr>
          <p:spPr bwMode="auto">
            <a:xfrm>
              <a:off x="2451" y="3632"/>
              <a:ext cx="209" cy="209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H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22554" name="Oval 246"/>
            <p:cNvSpPr>
              <a:spLocks noChangeArrowheads="1"/>
            </p:cNvSpPr>
            <p:nvPr/>
          </p:nvSpPr>
          <p:spPr bwMode="auto">
            <a:xfrm>
              <a:off x="2497" y="3364"/>
              <a:ext cx="209" cy="209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H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85242" name="Rectangle 250"/>
          <p:cNvSpPr>
            <a:spLocks noChangeArrowheads="1"/>
          </p:cNvSpPr>
          <p:nvPr/>
        </p:nvSpPr>
        <p:spPr bwMode="auto">
          <a:xfrm>
            <a:off x="644525" y="5908675"/>
            <a:ext cx="2032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/>
              <a:t>атомы водорода и кислорода</a:t>
            </a:r>
          </a:p>
        </p:txBody>
      </p:sp>
      <p:sp>
        <p:nvSpPr>
          <p:cNvPr id="85243" name="Rectangle 251"/>
          <p:cNvSpPr>
            <a:spLocks noChangeArrowheads="1"/>
          </p:cNvSpPr>
          <p:nvPr/>
        </p:nvSpPr>
        <p:spPr bwMode="auto">
          <a:xfrm>
            <a:off x="4564063" y="6242050"/>
            <a:ext cx="1887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/>
              <a:t>звездная пыль</a:t>
            </a:r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2347913" y="5908675"/>
            <a:ext cx="1692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/>
              <a:t>молекула воды</a:t>
            </a: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643688" y="6232525"/>
            <a:ext cx="1887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/>
              <a:t>галактика</a:t>
            </a:r>
          </a:p>
        </p:txBody>
      </p:sp>
      <p:pic>
        <p:nvPicPr>
          <p:cNvPr id="85246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948238"/>
            <a:ext cx="1241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247" name="AutoShape 255"/>
          <p:cNvSpPr>
            <a:spLocks noChangeArrowheads="1"/>
          </p:cNvSpPr>
          <p:nvPr/>
        </p:nvSpPr>
        <p:spPr bwMode="auto">
          <a:xfrm>
            <a:off x="6200775" y="5432425"/>
            <a:ext cx="447675" cy="269875"/>
          </a:xfrm>
          <a:prstGeom prst="rightArrow">
            <a:avLst>
              <a:gd name="adj1" fmla="val 50000"/>
              <a:gd name="adj2" fmla="val 4147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85248" name="Picture 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938713"/>
            <a:ext cx="173831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E0783E2-9CF2-4C80-82DA-9BA0935D53E5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5005" grpId="0" animBg="1"/>
      <p:bldP spid="85229" grpId="0"/>
      <p:bldP spid="85230" grpId="0"/>
      <p:bldP spid="96259" grpId="0" build="p"/>
      <p:bldP spid="2" grpId="0" build="allAtOnce"/>
      <p:bldP spid="85233" grpId="0" animBg="1"/>
      <p:bldP spid="85234" grpId="0" animBg="1"/>
      <p:bldP spid="85235" grpId="0" animBg="1"/>
      <p:bldP spid="85236" grpId="0" animBg="1"/>
      <p:bldP spid="85242" grpId="0"/>
      <p:bldP spid="85243" grpId="0"/>
      <p:bldP spid="85244" grpId="0"/>
      <p:bldP spid="85245" grpId="0"/>
      <p:bldP spid="85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Информация в живой природе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06413" y="977900"/>
            <a:ext cx="84534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400"/>
              <a:t>Живые организмы – открытые системы.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400"/>
              <a:t>Одноклеточные используют информацию о температуре и химическом составе.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400"/>
              <a:t>Усложнение </a:t>
            </a:r>
            <a:r>
              <a:rPr lang="ru-RU" sz="2400">
                <a:sym typeface="Symbol" pitchFamily="18" charset="2"/>
              </a:rPr>
              <a:t> увеличение информации.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400"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400">
                <a:sym typeface="Symbol" pitchFamily="18" charset="2"/>
              </a:rPr>
              <a:t>Животные воспринимают информацию органами чувств.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2400">
              <a:sym typeface="Symbol" pitchFamily="18" charset="2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086225" y="3744913"/>
            <a:ext cx="182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/>
              <a:t>фотосинтез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7"/>
          <a:stretch>
            <a:fillRect/>
          </a:stretch>
        </p:blipFill>
        <p:spPr bwMode="auto">
          <a:xfrm>
            <a:off x="4178300" y="2546350"/>
            <a:ext cx="1317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208713" y="3028950"/>
            <a:ext cx="23876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глюкоза 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C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6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12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6</a:t>
            </a:r>
            <a:endParaRPr 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229350" y="3475038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Arial" charset="0"/>
                <a:sym typeface="Symbol" pitchFamily="18" charset="2"/>
              </a:rPr>
              <a:t>кислород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endParaRPr 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2051050" y="3525838"/>
            <a:ext cx="1639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вода 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O</a:t>
            </a:r>
            <a:endParaRPr 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39750" y="2992438"/>
            <a:ext cx="300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углекислый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газ </a:t>
            </a:r>
            <a:r>
              <a:rPr lang="en-US" sz="2000">
                <a:solidFill>
                  <a:srgbClr val="000099"/>
                </a:solidFill>
                <a:sym typeface="Symbol" pitchFamily="18" charset="2"/>
              </a:rPr>
              <a:t>CO</a:t>
            </a:r>
            <a:r>
              <a:rPr lang="en-US" sz="2000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endParaRPr 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2692400" y="246856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свет</a:t>
            </a:r>
            <a:endParaRPr 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3478213" y="3111500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 rot="1025377">
            <a:off x="3533775" y="2695575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 rot="20574623" flipV="1">
            <a:off x="3479800" y="3487738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 rot="21349246" flipV="1">
            <a:off x="5589588" y="3076575"/>
            <a:ext cx="558800" cy="288925"/>
          </a:xfrm>
          <a:prstGeom prst="rightArrow">
            <a:avLst>
              <a:gd name="adj1" fmla="val 50000"/>
              <a:gd name="adj2" fmla="val 4835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0000" tIns="46800" rIns="90000" bIns="46800" anchor="ctr"/>
          <a:lstStyle/>
          <a:p>
            <a:endParaRPr lang="ru-RU"/>
          </a:p>
        </p:txBody>
      </p:sp>
      <p:sp>
        <p:nvSpPr>
          <p:cNvPr id="86039" name="AutoShape 23"/>
          <p:cNvSpPr>
            <a:spLocks noChangeArrowheads="1"/>
          </p:cNvSpPr>
          <p:nvPr/>
        </p:nvSpPr>
        <p:spPr bwMode="auto">
          <a:xfrm rot="1025377">
            <a:off x="5546725" y="3452813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860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257675"/>
            <a:ext cx="13938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281488"/>
            <a:ext cx="16192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2" name="AutoShape 26"/>
          <p:cNvSpPr>
            <a:spLocks noChangeArrowheads="1"/>
          </p:cNvSpPr>
          <p:nvPr/>
        </p:nvSpPr>
        <p:spPr bwMode="auto">
          <a:xfrm>
            <a:off x="2239963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86046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4114800"/>
            <a:ext cx="9747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7" name="AutoShape 31"/>
          <p:cNvSpPr>
            <a:spLocks noChangeArrowheads="1"/>
          </p:cNvSpPr>
          <p:nvPr/>
        </p:nvSpPr>
        <p:spPr bwMode="auto">
          <a:xfrm>
            <a:off x="4532313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6048" name="AutoShape 32"/>
          <p:cNvSpPr>
            <a:spLocks noChangeArrowheads="1"/>
          </p:cNvSpPr>
          <p:nvPr/>
        </p:nvSpPr>
        <p:spPr bwMode="auto">
          <a:xfrm>
            <a:off x="6129338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8604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184650"/>
            <a:ext cx="20526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5986463" y="2541588"/>
            <a:ext cx="2901950" cy="360362"/>
          </a:xfrm>
          <a:prstGeom prst="wedgeRoundRectCallout">
            <a:avLst>
              <a:gd name="adj1" fmla="val -30199"/>
              <a:gd name="adj2" fmla="val 108593"/>
              <a:gd name="adj3" fmla="val 16667"/>
            </a:avLst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r>
              <a:rPr lang="ru-RU" sz="1600" b="1">
                <a:latin typeface="Arial" charset="0"/>
              </a:rPr>
              <a:t>органическое вещество!</a:t>
            </a:r>
          </a:p>
        </p:txBody>
      </p:sp>
      <p:sp>
        <p:nvSpPr>
          <p:cNvPr id="2357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4453275-24A0-4CEE-A9F1-C2FF37CA463B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86022" grpId="0"/>
      <p:bldP spid="86025" grpId="0" animBg="1"/>
      <p:bldP spid="86026" grpId="0"/>
      <p:bldP spid="86027" grpId="0"/>
      <p:bldP spid="86028" grpId="0"/>
      <p:bldP spid="86029" grpId="0"/>
      <p:bldP spid="86030" grpId="0" animBg="1"/>
      <p:bldP spid="86031" grpId="0" animBg="1"/>
      <p:bldP spid="86032" grpId="0" animBg="1"/>
      <p:bldP spid="86033" grpId="0" animBg="1"/>
      <p:bldP spid="86039" grpId="0" animBg="1"/>
      <p:bldP spid="86042" grpId="0" animBg="1"/>
      <p:bldP spid="86047" grpId="0" animBg="1"/>
      <p:bldP spid="86048" grpId="0" animBg="1"/>
      <p:bldP spid="225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Информация в живой природе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6413" y="977900"/>
            <a:ext cx="84534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400">
                <a:sym typeface="Symbol" pitchFamily="18" charset="2"/>
              </a:rPr>
              <a:t>Информационные сигналы в жизни животных: звук, свет, запах, поза.</a:t>
            </a:r>
          </a:p>
        </p:txBody>
      </p:sp>
      <p:pic>
        <p:nvPicPr>
          <p:cNvPr id="891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844675"/>
            <a:ext cx="314483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825625"/>
            <a:ext cx="25749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111625"/>
            <a:ext cx="29083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1500188"/>
            <a:ext cx="17510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111625"/>
            <a:ext cx="21336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1625"/>
            <a:ext cx="2790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C6631E3-F9A8-47F1-9928-62BA5E218474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Информация в биологии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563938"/>
            <a:ext cx="17224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66925"/>
            <a:ext cx="14747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473450"/>
            <a:ext cx="1063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763713"/>
            <a:ext cx="11890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395663"/>
            <a:ext cx="9636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720850"/>
            <a:ext cx="1816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1993900" y="3978275"/>
            <a:ext cx="1047750" cy="466725"/>
          </a:xfrm>
          <a:prstGeom prst="rightArrow">
            <a:avLst>
              <a:gd name="adj1" fmla="val 50000"/>
              <a:gd name="adj2" fmla="val 561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 rot="2168156">
            <a:off x="2405063" y="3140075"/>
            <a:ext cx="1131887" cy="466725"/>
          </a:xfrm>
          <a:prstGeom prst="rightArrow">
            <a:avLst>
              <a:gd name="adj1" fmla="val 50000"/>
              <a:gd name="adj2" fmla="val 60629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 rot="7932546">
            <a:off x="4423569" y="3136106"/>
            <a:ext cx="985838" cy="466725"/>
          </a:xfrm>
          <a:prstGeom prst="rightArrow">
            <a:avLst>
              <a:gd name="adj1" fmla="val 50000"/>
              <a:gd name="adj2" fmla="val 52806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7055" name="AutoShape 15"/>
          <p:cNvSpPr>
            <a:spLocks noChangeArrowheads="1"/>
          </p:cNvSpPr>
          <p:nvPr/>
        </p:nvSpPr>
        <p:spPr bwMode="auto">
          <a:xfrm rot="10800000">
            <a:off x="4835525" y="3968750"/>
            <a:ext cx="1047750" cy="466725"/>
          </a:xfrm>
          <a:prstGeom prst="rightArrow">
            <a:avLst>
              <a:gd name="adj1" fmla="val 50000"/>
              <a:gd name="adj2" fmla="val 561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 rot="5400000">
            <a:off x="3736975" y="3087688"/>
            <a:ext cx="466725" cy="466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979988"/>
            <a:ext cx="12509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66738" y="908050"/>
            <a:ext cx="8001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600"/>
              <a:t>Сигналы несут информацию от органов чувств к мозгу: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7850" y="5305425"/>
            <a:ext cx="56657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600"/>
              <a:t>Наследственная информация </a:t>
            </a:r>
            <a:br>
              <a:rPr lang="ru-RU" sz="2600"/>
            </a:br>
            <a:r>
              <a:rPr lang="ru-RU" sz="2600"/>
              <a:t>(молекула ДНК):</a:t>
            </a:r>
          </a:p>
        </p:txBody>
      </p:sp>
      <p:sp>
        <p:nvSpPr>
          <p:cNvPr id="256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F081290-572F-48FF-BC83-7141E355FD51}" type="slidenum">
              <a:rPr lang="ru-RU" smtClean="0"/>
              <a:pPr eaLnBrk="1" hangingPunct="1"/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  <p:bldP spid="87053" grpId="0" animBg="1"/>
      <p:bldP spid="87054" grpId="0" animBg="1"/>
      <p:bldP spid="87055" grpId="0" animBg="1"/>
      <p:bldP spid="87056" grpId="0" animBg="1"/>
      <p:bldP spid="96259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952625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sz="6000" smtClean="0"/>
              <a:t>ИНФОРМАЦИЯ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11175" y="28892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00138" y="3922713"/>
            <a:ext cx="7032625" cy="871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4800" smtClean="0"/>
              <a:t>1. 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93688"/>
            <a:ext cx="8001000" cy="460375"/>
          </a:xfrm>
        </p:spPr>
        <p:txBody>
          <a:bodyPr/>
          <a:lstStyle/>
          <a:p>
            <a:pPr eaLnBrk="1" hangingPunct="1"/>
            <a:r>
              <a:rPr lang="ru-RU" sz="3400" smtClean="0"/>
              <a:t>Информация в технике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66738" y="908050"/>
            <a:ext cx="8001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600"/>
              <a:t>системы стабилизации: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260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260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2600"/>
          </a:p>
          <a:p>
            <a:pPr marL="265113" indent="-265113">
              <a:lnSpc>
                <a:spcPct val="90000"/>
              </a:lnSpc>
              <a:spcBef>
                <a:spcPct val="8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600"/>
              <a:t>системы программного управления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3709988" y="1454150"/>
            <a:ext cx="1830387" cy="366713"/>
          </a:xfrm>
          <a:prstGeom prst="rect">
            <a:avLst/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нагреватель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3783013" y="2281238"/>
            <a:ext cx="1576387" cy="366712"/>
          </a:xfrm>
          <a:prstGeom prst="rect">
            <a:avLst/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датчик </a:t>
            </a:r>
            <a:r>
              <a:rPr lang="en-US"/>
              <a:t>t°</a:t>
            </a:r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 rot="-855929">
            <a:off x="2801938" y="163036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3215" name="AutoShape 31"/>
          <p:cNvSpPr>
            <a:spLocks noChangeArrowheads="1"/>
          </p:cNvSpPr>
          <p:nvPr/>
        </p:nvSpPr>
        <p:spPr bwMode="auto">
          <a:xfrm rot="855929" flipH="1">
            <a:off x="2801938" y="215741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3216" name="AutoShape 32"/>
          <p:cNvSpPr>
            <a:spLocks noChangeArrowheads="1"/>
          </p:cNvSpPr>
          <p:nvPr/>
        </p:nvSpPr>
        <p:spPr bwMode="auto">
          <a:xfrm flipV="1">
            <a:off x="708025" y="1771650"/>
            <a:ext cx="868363" cy="296863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3217" name="Rectangle 33"/>
          <p:cNvSpPr>
            <a:spLocks noChangeArrowheads="1"/>
          </p:cNvSpPr>
          <p:nvPr/>
        </p:nvSpPr>
        <p:spPr bwMode="auto">
          <a:xfrm>
            <a:off x="909638" y="1438275"/>
            <a:ext cx="395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t°</a:t>
            </a:r>
          </a:p>
        </p:txBody>
      </p:sp>
      <p:pic>
        <p:nvPicPr>
          <p:cNvPr id="93218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6" b="21222"/>
          <a:stretch>
            <a:fillRect/>
          </a:stretch>
        </p:blipFill>
        <p:spPr bwMode="auto">
          <a:xfrm>
            <a:off x="6338888" y="1309688"/>
            <a:ext cx="1909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9" name="AutoShape 35"/>
          <p:cNvSpPr>
            <a:spLocks noChangeArrowheads="1"/>
          </p:cNvSpPr>
          <p:nvPr/>
        </p:nvSpPr>
        <p:spPr bwMode="auto">
          <a:xfrm rot="855929" flipV="1">
            <a:off x="5643563" y="163036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 rot="-855929" flipH="1" flipV="1">
            <a:off x="5457825" y="2224088"/>
            <a:ext cx="868363" cy="296862"/>
          </a:xfrm>
          <a:prstGeom prst="rightArrow">
            <a:avLst>
              <a:gd name="adj1" fmla="val 50000"/>
              <a:gd name="adj2" fmla="val 73129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93221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675063"/>
            <a:ext cx="192246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592513"/>
            <a:ext cx="19192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3133725" y="5815013"/>
            <a:ext cx="2159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ru-RU" sz="2200"/>
              <a:t>паровая баня</a:t>
            </a:r>
          </a:p>
        </p:txBody>
      </p:sp>
      <p:pic>
        <p:nvPicPr>
          <p:cNvPr id="93226" name="Picture 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565525"/>
            <a:ext cx="23145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5788025" y="5815013"/>
            <a:ext cx="2643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ru-RU" sz="2200"/>
              <a:t>токарный станок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377950" y="2343150"/>
            <a:ext cx="1414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latin typeface="Arial" charset="0"/>
              </a:rPr>
              <a:t>контроллер</a:t>
            </a:r>
          </a:p>
        </p:txBody>
      </p:sp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525588"/>
            <a:ext cx="11191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9F10B37-3B24-46D6-8022-0B042100E546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3212" grpId="0" animBg="1"/>
      <p:bldP spid="93213" grpId="0" animBg="1"/>
      <p:bldP spid="93214" grpId="0" animBg="1"/>
      <p:bldP spid="93215" grpId="0" animBg="1"/>
      <p:bldP spid="93216" grpId="0" animBg="1"/>
      <p:bldP spid="93217" grpId="0"/>
      <p:bldP spid="93219" grpId="0" animBg="1"/>
      <p:bldP spid="93220" grpId="0" animBg="1"/>
      <p:bldP spid="93224" grpId="0"/>
      <p:bldP spid="93227" grpId="0"/>
      <p:bldP spid="256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Информация в технике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22300" y="4594225"/>
            <a:ext cx="8023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200"/>
              <a:t>компьютеры – специальные устройства для хранения, передачи и обработки информации 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200"/>
              <a:t>автоматизированные системы продажи билетов (АСУ «Экспресс»)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200"/>
              <a:t>Интернет – глобальная информационная система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968375"/>
            <a:ext cx="8023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200"/>
              <a:t>роботы (имеют датчики, заменяющие органы чувств – зрение, слух, осязание)</a:t>
            </a:r>
          </a:p>
        </p:txBody>
      </p:sp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79638"/>
            <a:ext cx="1841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963738"/>
            <a:ext cx="24145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778000"/>
            <a:ext cx="2736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957888" y="4165600"/>
            <a:ext cx="190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i="1"/>
              <a:t>Asimo</a:t>
            </a:r>
            <a:r>
              <a:rPr lang="en-US"/>
              <a:t> (</a:t>
            </a:r>
            <a:r>
              <a:rPr lang="en-US" i="1"/>
              <a:t>Honda</a:t>
            </a:r>
            <a:r>
              <a:rPr lang="en-US"/>
              <a:t>)</a:t>
            </a:r>
            <a:endParaRPr lang="ru-RU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441450" y="3913188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ru-RU" i="1"/>
              <a:t>Луноход</a:t>
            </a:r>
          </a:p>
        </p:txBody>
      </p:sp>
      <p:sp>
        <p:nvSpPr>
          <p:cNvPr id="2765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91EF2E0-93BC-490B-867F-BED985944AC7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2" grpId="0" build="p"/>
      <p:bldP spid="94224" grpId="0"/>
      <p:bldP spid="942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0075" y="257175"/>
            <a:ext cx="8001000" cy="1074738"/>
          </a:xfrm>
        </p:spPr>
        <p:txBody>
          <a:bodyPr/>
          <a:lstStyle/>
          <a:p>
            <a:r>
              <a:rPr lang="ru-RU" smtClean="0"/>
              <a:t>Определение </a:t>
            </a:r>
            <a:br>
              <a:rPr lang="ru-RU" smtClean="0"/>
            </a:br>
            <a:r>
              <a:rPr lang="ru-RU" smtClean="0"/>
              <a:t>информации</a:t>
            </a: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CC8AC7-A8A8-4E60-954E-755AAAE09ECF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30200" y="1768475"/>
            <a:ext cx="85693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 b="1">
                <a:latin typeface="Arial" charset="0"/>
                <a:cs typeface="Arial" charset="0"/>
              </a:rPr>
              <a:t>Информация</a:t>
            </a:r>
            <a:r>
              <a:rPr lang="ru-RU" sz="2200">
                <a:latin typeface="Arial" charset="0"/>
                <a:cs typeface="Arial" charset="0"/>
              </a:rPr>
              <a:t> — нематериальная сущность, при помощи которой с любой точностью можно описывать реальные (материальные), виртуальные (возможные) и понятийные сущности. 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 b="1">
                <a:latin typeface="Arial" charset="0"/>
                <a:cs typeface="Arial" charset="0"/>
              </a:rPr>
              <a:t>Информация</a:t>
            </a:r>
            <a:r>
              <a:rPr lang="ru-RU" sz="2200">
                <a:latin typeface="Arial" charset="0"/>
                <a:cs typeface="Arial" charset="0"/>
              </a:rPr>
              <a:t> — противоположность неопределенности.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 b="1">
                <a:latin typeface="Arial" charset="0"/>
                <a:cs typeface="Arial" charset="0"/>
              </a:rPr>
              <a:t>Информация</a:t>
            </a:r>
            <a:r>
              <a:rPr lang="ru-RU" sz="2200">
                <a:latin typeface="Arial" charset="0"/>
                <a:cs typeface="Arial" charset="0"/>
              </a:rPr>
              <a:t> (по Шеннону) – снятая неопределенность. 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>
                <a:latin typeface="Arial" charset="0"/>
                <a:cs typeface="Arial" charset="0"/>
              </a:rPr>
              <a:t>Информация имеет количественную оценку. 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 b="1">
                <a:latin typeface="Arial" charset="0"/>
                <a:cs typeface="Arial" charset="0"/>
              </a:rPr>
              <a:t>Сообщение</a:t>
            </a:r>
            <a:r>
              <a:rPr lang="ru-RU" sz="2200">
                <a:latin typeface="Arial" charset="0"/>
                <a:cs typeface="Arial" charset="0"/>
              </a:rPr>
              <a:t> – форма представления информации. Понятие сообщение = понятие случайной величины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200">
                <a:latin typeface="Arial" charset="0"/>
                <a:cs typeface="Arial" charset="0"/>
              </a:rPr>
              <a:t>Понятие последовательность сообщений = случайный процесс.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200">
              <a:latin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20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0075" y="257175"/>
            <a:ext cx="8001000" cy="1074738"/>
          </a:xfrm>
        </p:spPr>
        <p:txBody>
          <a:bodyPr/>
          <a:lstStyle/>
          <a:p>
            <a:r>
              <a:rPr lang="ru-RU" smtClean="0"/>
              <a:t>Определение </a:t>
            </a:r>
            <a:br>
              <a:rPr lang="ru-RU" smtClean="0"/>
            </a:br>
            <a:r>
              <a:rPr lang="ru-RU" smtClean="0"/>
              <a:t>информации</a:t>
            </a: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2D80EF-8C07-478D-AE0B-49088F122558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681163"/>
            <a:ext cx="8501062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Применительно к компьютерной обработке данных: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некоторая последовательность символических обозначений (букв, цифр, закодированных графических образов и звуков и т.п.), несущая смысловую нагрузку и представленную в понятном компьютеру виде. Каждый новый символ в такой последовательности символов увеличивает информационный объём сообщения.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это сведения об объектах и явлениях окружающей среды, их параметрах, свойствах и состояниях, которые уменьшают имеющуюся о них степень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неопределенности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неполноты знаний.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C52F6AE-8977-421A-9378-4EF13F2FBC4A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-68263"/>
            <a:ext cx="8045450" cy="146208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Характеристики </a:t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информации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619250"/>
            <a:ext cx="6985000" cy="4679950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Информация идеальна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Неисчерпаемость информации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Преемственность информации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Массовость информации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Трансформируемость информации 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Универсальность информации 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Рассеяние информации 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Возможность сжатия информации 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Качество информации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250825" y="1098550"/>
            <a:ext cx="8777288" cy="54562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достоверность</a:t>
            </a:r>
            <a:r>
              <a:rPr lang="ru-RU" sz="2400" smtClean="0">
                <a:latin typeface="Arial" charset="0"/>
                <a:cs typeface="Arial" charset="0"/>
              </a:rPr>
              <a:t> (адекватность) – степень соответствия реальному состоянию дел;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актуальность</a:t>
            </a: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– степень соответствия текущему моменту времени;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полнота</a:t>
            </a:r>
            <a:r>
              <a:rPr lang="ru-RU" sz="2400" smtClean="0">
                <a:latin typeface="Arial" charset="0"/>
                <a:cs typeface="Arial" charset="0"/>
              </a:rPr>
              <a:t> – достаточность для её понимания и принятия правильных решений или для создания новых данных на её основе;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доступность</a:t>
            </a:r>
            <a:r>
              <a:rPr lang="ru-RU" sz="2400" smtClean="0">
                <a:latin typeface="Arial" charset="0"/>
                <a:cs typeface="Arial" charset="0"/>
              </a:rPr>
              <a:t> – мера возможности получить нужные сведения;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понятность</a:t>
            </a: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– способ представления информации должен быть понятен её получателю 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– </a:t>
            </a:r>
            <a:r>
              <a:rPr lang="ru-RU" sz="2400" b="1" i="1" smtClean="0">
                <a:latin typeface="Arial" charset="0"/>
                <a:cs typeface="Arial" charset="0"/>
              </a:rPr>
              <a:t>ценность</a:t>
            </a:r>
            <a:r>
              <a:rPr lang="ru-RU" sz="2400" smtClean="0">
                <a:latin typeface="Arial" charset="0"/>
                <a:cs typeface="Arial" charset="0"/>
              </a:rPr>
              <a:t> – степень важности для решения текущей задачи или дальнейшего применения в каких-либо видах деятельности человека.</a:t>
            </a:r>
            <a:br>
              <a:rPr lang="ru-RU" sz="24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3174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Свойства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Свойства информации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908050"/>
            <a:ext cx="8688388" cy="573405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ru-RU" sz="2400" smtClean="0"/>
              <a:t>Информация должна быть</a:t>
            </a:r>
          </a:p>
          <a:p>
            <a:pPr lvl="1" eaLnBrk="1" hangingPunct="1"/>
            <a:r>
              <a:rPr lang="ru-RU" sz="2400" b="1" smtClean="0"/>
              <a:t>объективной </a:t>
            </a:r>
            <a:r>
              <a:rPr lang="ru-RU" sz="2400" smtClean="0"/>
              <a:t>(не зависящей от чьего-либо мнения)</a:t>
            </a:r>
            <a:br>
              <a:rPr lang="ru-RU" sz="2400" smtClean="0"/>
            </a:br>
            <a:r>
              <a:rPr lang="ru-RU" sz="2000" smtClean="0"/>
              <a:t>«На улице тепло», «На улице 28</a:t>
            </a:r>
            <a:r>
              <a:rPr lang="en-US" sz="2000" smtClean="0"/>
              <a:t>°</a:t>
            </a:r>
            <a:r>
              <a:rPr lang="ru-RU" sz="2000" smtClean="0"/>
              <a:t>С».</a:t>
            </a:r>
            <a:endParaRPr lang="ru-RU" sz="2000" b="1" smtClean="0"/>
          </a:p>
          <a:p>
            <a:pPr lvl="1" eaLnBrk="1" hangingPunct="1"/>
            <a:r>
              <a:rPr lang="ru-RU" sz="2400" b="1" smtClean="0"/>
              <a:t>понятной </a:t>
            </a:r>
            <a:r>
              <a:rPr lang="ru-RU" sz="2400" smtClean="0"/>
              <a:t>(английский язык?)</a:t>
            </a:r>
            <a:endParaRPr lang="ru-RU" sz="2400" b="1" smtClean="0"/>
          </a:p>
          <a:p>
            <a:pPr lvl="1" eaLnBrk="1" hangingPunct="1"/>
            <a:r>
              <a:rPr lang="ru-RU" sz="2400" b="1" smtClean="0"/>
              <a:t>полезной </a:t>
            </a:r>
            <a:r>
              <a:rPr lang="ru-RU" sz="2400" smtClean="0"/>
              <a:t>(получатель решает свои задачи)</a:t>
            </a:r>
            <a:endParaRPr lang="ru-RU" sz="2400" b="1" smtClean="0"/>
          </a:p>
          <a:p>
            <a:pPr lvl="1" eaLnBrk="1" hangingPunct="1"/>
            <a:r>
              <a:rPr lang="ru-RU" sz="2400" b="1" smtClean="0"/>
              <a:t>достоверной </a:t>
            </a:r>
            <a:r>
              <a:rPr lang="ru-RU" sz="2400" smtClean="0"/>
              <a:t>(правильной)</a:t>
            </a:r>
            <a:br>
              <a:rPr lang="ru-RU" sz="2400" smtClean="0"/>
            </a:br>
            <a:r>
              <a:rPr lang="ru-RU" sz="2000" smtClean="0"/>
              <a:t>дезинформация, помехи, слухи, байки</a:t>
            </a:r>
            <a:endParaRPr lang="ru-RU" sz="2000" b="1" smtClean="0"/>
          </a:p>
          <a:p>
            <a:pPr lvl="1" eaLnBrk="1" hangingPunct="1"/>
            <a:r>
              <a:rPr lang="ru-RU" sz="2400" b="1" smtClean="0"/>
              <a:t>актуальной – </a:t>
            </a:r>
            <a:r>
              <a:rPr lang="ru-RU" sz="2400" smtClean="0"/>
              <a:t>должна быть важна в данный момент (</a:t>
            </a:r>
            <a:r>
              <a:rPr lang="ru-RU" sz="2400" smtClean="0">
                <a:latin typeface="Arial" charset="0"/>
              </a:rPr>
              <a:t>погода, </a:t>
            </a:r>
            <a:r>
              <a:rPr lang="ru-RU" sz="2400" smtClean="0"/>
              <a:t>землетрясение)</a:t>
            </a:r>
            <a:br>
              <a:rPr lang="ru-RU" sz="2400" smtClean="0"/>
            </a:br>
            <a:r>
              <a:rPr lang="ru-RU" sz="2000" smtClean="0"/>
              <a:t>устаревшая, ненужная</a:t>
            </a:r>
            <a:endParaRPr lang="ru-RU" sz="2400" b="1" smtClean="0"/>
          </a:p>
          <a:p>
            <a:pPr lvl="1" eaLnBrk="1" hangingPunct="1"/>
            <a:r>
              <a:rPr lang="ru-RU" sz="2400" b="1" smtClean="0"/>
              <a:t>полной </a:t>
            </a:r>
            <a:r>
              <a:rPr lang="ru-RU" sz="2400" smtClean="0"/>
              <a:t>(достаточной для принятия правильного решения)</a:t>
            </a:r>
            <a:br>
              <a:rPr lang="ru-RU" sz="2400" smtClean="0"/>
            </a:br>
            <a:r>
              <a:rPr lang="ru-RU" sz="2000" smtClean="0"/>
              <a:t>«Концерт будет вечером», история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1277938" y="3911600"/>
            <a:ext cx="5222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1266825" y="5024438"/>
            <a:ext cx="30940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1277938" y="2279650"/>
            <a:ext cx="2446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1266825" y="6137275"/>
            <a:ext cx="474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277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C545BB-1476-40EE-8DB1-97DCDFBF0B88}" type="slidenum">
              <a:rPr lang="ru-RU" smtClean="0"/>
              <a:pPr eaLnBrk="1" hangingPunct="1"/>
              <a:t>26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88076" grpId="0" animBg="1"/>
      <p:bldP spid="88077" grpId="0" animBg="1"/>
      <p:bldP spid="88078" grpId="0" animBg="1"/>
      <p:bldP spid="880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68350" y="2254250"/>
            <a:ext cx="8001000" cy="1550988"/>
          </a:xfrm>
        </p:spPr>
        <p:txBody>
          <a:bodyPr/>
          <a:lstStyle/>
          <a:p>
            <a:r>
              <a:rPr lang="ru-RU" smtClean="0"/>
              <a:t>Классификация информации</a:t>
            </a:r>
            <a:br>
              <a:rPr lang="ru-RU" smtClean="0"/>
            </a:br>
            <a:endParaRPr lang="ru-RU" smtClean="0"/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C33CAF9-B5F0-4A1B-B839-D4ABB3D82885}" type="slidenum">
              <a:rPr lang="ru-RU" smtClean="0"/>
              <a:pPr eaLnBrk="1" hangingPunct="1"/>
              <a:t>27</a:t>
            </a:fld>
            <a:endParaRPr lang="ru-RU" smtClean="0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401888" y="4205288"/>
            <a:ext cx="6291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  <a:cs typeface="Arial" charset="0"/>
              </a:rPr>
              <a:t>Все многообразие </a:t>
            </a:r>
            <a:r>
              <a:rPr lang="ru-RU" sz="2400" b="1">
                <a:latin typeface="Arial" charset="0"/>
                <a:cs typeface="Arial" charset="0"/>
              </a:rPr>
              <a:t>информации можно сгруппировать по различным признакам</a:t>
            </a:r>
            <a:r>
              <a:rPr lang="ru-RU" sz="24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23875" y="554038"/>
            <a:ext cx="8001000" cy="765175"/>
          </a:xfrm>
        </p:spPr>
        <p:txBody>
          <a:bodyPr/>
          <a:lstStyle/>
          <a:p>
            <a:r>
              <a:rPr lang="ru-RU" i="1" smtClean="0"/>
              <a:t>По признаку</a:t>
            </a:r>
            <a:r>
              <a:rPr lang="ru-RU" smtClean="0"/>
              <a:t> </a:t>
            </a:r>
            <a:r>
              <a:rPr lang="ru-RU" i="1" smtClean="0"/>
              <a:t>область возникновения </a:t>
            </a:r>
            <a:endParaRPr lang="ru-RU" smtClean="0"/>
          </a:p>
        </p:txBody>
      </p:sp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0E143B-CAFF-452E-94CF-74207FE3F2E2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34850" y="1834881"/>
          <a:ext cx="8268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23875" y="0"/>
            <a:ext cx="8001000" cy="1319213"/>
          </a:xfrm>
        </p:spPr>
        <p:txBody>
          <a:bodyPr/>
          <a:lstStyle/>
          <a:p>
            <a:r>
              <a:rPr lang="ru-RU" i="1" smtClean="0"/>
              <a:t>По способу передачи и восприятия</a:t>
            </a:r>
            <a:r>
              <a:rPr lang="ru-RU" smtClean="0"/>
              <a:t>:</a:t>
            </a:r>
            <a:r>
              <a:rPr lang="ru-RU" i="1" smtClean="0"/>
              <a:t> </a:t>
            </a:r>
            <a:endParaRPr lang="ru-RU" smtClean="0"/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28C0AD7-6B39-41DC-AFFA-0E76AADC79BF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34850" y="1558344"/>
          <a:ext cx="8268237" cy="489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DBFC86D-1E4F-4B3D-A678-1BD41F2BB079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460375"/>
          </a:xfrm>
        </p:spPr>
        <p:txBody>
          <a:bodyPr/>
          <a:lstStyle/>
          <a:p>
            <a:pPr eaLnBrk="1" hangingPunct="1"/>
            <a:r>
              <a:rPr lang="ru-RU" sz="3000" smtClean="0"/>
              <a:t>Информация – это …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39750" y="908050"/>
            <a:ext cx="79930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/>
              <a:t>любые сведения об окружающем мире, которые человек получает с помощью органов чувств: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116013" y="4891088"/>
            <a:ext cx="6811962" cy="519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i="1" dirty="0" err="1"/>
              <a:t>informatiо</a:t>
            </a:r>
            <a:r>
              <a:rPr lang="ru-RU" sz="2800" dirty="0"/>
              <a:t> – разъяснение, сведения</a:t>
            </a:r>
            <a:endParaRPr lang="ru-RU" dirty="0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39750" y="4292600"/>
            <a:ext cx="319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Латинский язык</a:t>
            </a:r>
            <a:r>
              <a:rPr lang="ru-RU" sz="2400"/>
              <a:t>: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95288" y="2133600"/>
            <a:ext cx="79930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2000" b="1"/>
              <a:t>глаза</a:t>
            </a:r>
            <a:r>
              <a:rPr lang="ru-RU" sz="2000"/>
              <a:t> (зрение, 90 процентов информации)</a:t>
            </a:r>
          </a:p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2200" b="1"/>
              <a:t>уши</a:t>
            </a:r>
            <a:r>
              <a:rPr lang="ru-RU" sz="2200"/>
              <a:t> (слух)</a:t>
            </a:r>
          </a:p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2200" b="1"/>
              <a:t>язык </a:t>
            </a:r>
            <a:r>
              <a:rPr lang="ru-RU" sz="2200"/>
              <a:t>(вкус)</a:t>
            </a:r>
          </a:p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2200" b="1"/>
              <a:t>нос </a:t>
            </a:r>
            <a:r>
              <a:rPr lang="ru-RU" sz="2200"/>
              <a:t>(обоняние)</a:t>
            </a:r>
          </a:p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2200" b="1"/>
              <a:t>кожа</a:t>
            </a:r>
            <a:r>
              <a:rPr lang="ru-RU" sz="2200"/>
              <a:t> (осязание)</a:t>
            </a:r>
          </a:p>
          <a:p>
            <a:pPr marL="1068388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21" grpId="0" animBg="1"/>
      <p:bldP spid="115722" grpId="0"/>
      <p:bldP spid="1157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23875" y="0"/>
            <a:ext cx="8001000" cy="1319213"/>
          </a:xfrm>
        </p:spPr>
        <p:txBody>
          <a:bodyPr/>
          <a:lstStyle/>
          <a:p>
            <a:r>
              <a:rPr lang="ru-RU" i="1" smtClean="0"/>
              <a:t>По общественному назначению  </a:t>
            </a:r>
            <a:endParaRPr lang="ru-RU" smtClean="0"/>
          </a:p>
        </p:txBody>
      </p:sp>
      <p:sp>
        <p:nvSpPr>
          <p:cNvPr id="368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3C3854-76A2-4BCF-87A4-27C00F2F5021}" type="slidenum">
              <a:rPr lang="ru-RU" smtClean="0"/>
              <a:pPr eaLnBrk="1" hangingPunct="1"/>
              <a:t>30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34850" y="1558344"/>
          <a:ext cx="8603088" cy="489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09588" y="193675"/>
            <a:ext cx="8001000" cy="604838"/>
          </a:xfrm>
        </p:spPr>
        <p:txBody>
          <a:bodyPr/>
          <a:lstStyle/>
          <a:p>
            <a:r>
              <a:rPr lang="ru-RU" i="1" smtClean="0"/>
              <a:t>По содержанию</a:t>
            </a:r>
            <a:endParaRPr lang="ru-RU" smtClean="0"/>
          </a:p>
        </p:txBody>
      </p:sp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5602F91-0E1E-4434-9A63-C1E237B33D95}" type="slidenum">
              <a:rPr lang="ru-RU" smtClean="0"/>
              <a:pPr eaLnBrk="1" hangingPunct="1"/>
              <a:t>31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34850" y="1558344"/>
          <a:ext cx="8603088" cy="489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09588" y="193675"/>
            <a:ext cx="8001000" cy="604838"/>
          </a:xfrm>
        </p:spPr>
        <p:txBody>
          <a:bodyPr/>
          <a:lstStyle/>
          <a:p>
            <a:r>
              <a:rPr lang="ru-RU" smtClean="0"/>
              <a:t>Характер информации</a:t>
            </a:r>
          </a:p>
        </p:txBody>
      </p:sp>
      <p:sp>
        <p:nvSpPr>
          <p:cNvPr id="389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788D2C0-1DAB-4CD7-9D00-7D5CBA385046}" type="slidenum">
              <a:rPr lang="ru-RU" smtClean="0"/>
              <a:pPr eaLnBrk="1" hangingPunct="1"/>
              <a:t>32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34850" y="1558344"/>
          <a:ext cx="8603088" cy="489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09588" y="193675"/>
            <a:ext cx="8001000" cy="604838"/>
          </a:xfrm>
        </p:spPr>
        <p:txBody>
          <a:bodyPr/>
          <a:lstStyle/>
          <a:p>
            <a:r>
              <a:rPr lang="ru-RU" smtClean="0"/>
              <a:t>По форме представления</a:t>
            </a:r>
          </a:p>
        </p:txBody>
      </p:sp>
      <p:sp>
        <p:nvSpPr>
          <p:cNvPr id="399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356B186-6968-4C95-BFE4-D78BE7CCF879}" type="slidenum">
              <a:rPr lang="ru-RU" smtClean="0"/>
              <a:pPr eaLnBrk="1" hangingPunct="1"/>
              <a:t>33</a:t>
            </a:fld>
            <a:endParaRPr 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976813"/>
            <a:ext cx="741838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03288"/>
            <a:ext cx="7200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Прямоугольник 3"/>
          <p:cNvSpPr>
            <a:spLocks noChangeArrowheads="1"/>
          </p:cNvSpPr>
          <p:nvPr/>
        </p:nvSpPr>
        <p:spPr bwMode="auto">
          <a:xfrm>
            <a:off x="4868863" y="4254500"/>
            <a:ext cx="42751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i="1"/>
              <a:t>это последовательность символов, характеризующая прерывистую, изменяющуюся величину</a:t>
            </a:r>
          </a:p>
        </p:txBody>
      </p:sp>
      <p:sp>
        <p:nvSpPr>
          <p:cNvPr id="39943" name="Прямоугольник 5"/>
          <p:cNvSpPr>
            <a:spLocks noChangeArrowheads="1"/>
          </p:cNvSpPr>
          <p:nvPr/>
        </p:nvSpPr>
        <p:spPr bwMode="auto">
          <a:xfrm>
            <a:off x="0" y="4254500"/>
            <a:ext cx="48688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i="1"/>
              <a:t>это величина, характеризующая процесс, не имеющий перерывов или промежутков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2317750"/>
          </a:xfrm>
        </p:spPr>
        <p:txBody>
          <a:bodyPr/>
          <a:lstStyle/>
          <a:p>
            <a:r>
              <a:rPr lang="ru-RU" smtClean="0"/>
              <a:t>Для машинно-ориентированной информации характерны следующие </a:t>
            </a:r>
            <a:r>
              <a:rPr lang="ru-RU" i="1" smtClean="0"/>
              <a:t>формы представления:</a:t>
            </a:r>
            <a:endParaRPr lang="ru-RU" smtClean="0"/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88F5F67-E259-459E-BCAE-A34A0D04E708}" type="slidenum">
              <a:rPr lang="ru-RU" smtClean="0"/>
              <a:pPr eaLnBrk="1" hangingPunct="1"/>
              <a:t>34</a:t>
            </a:fld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17938" y="2427310"/>
          <a:ext cx="6409386" cy="426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6575" y="846138"/>
            <a:ext cx="8001000" cy="460375"/>
          </a:xfrm>
        </p:spPr>
        <p:txBody>
          <a:bodyPr/>
          <a:lstStyle/>
          <a:p>
            <a:r>
              <a:rPr lang="ru-RU" smtClean="0"/>
              <a:t>Виды представления информации</a:t>
            </a:r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49D4E1-A84C-4DF5-A63A-7D378AFB8434}" type="slidenum">
              <a:rPr lang="ru-RU" smtClean="0"/>
              <a:pPr eaLnBrk="1" hangingPunct="1"/>
              <a:t>35</a:t>
            </a:fld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8940" y="1777285"/>
          <a:ext cx="8809149" cy="416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23875" y="682625"/>
            <a:ext cx="8001000" cy="604838"/>
          </a:xfrm>
        </p:spPr>
        <p:txBody>
          <a:bodyPr/>
          <a:lstStyle/>
          <a:p>
            <a:r>
              <a:rPr lang="ru-RU" smtClean="0"/>
              <a:t>Системный характер информации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B97EC8-BDA6-4B8C-B6E4-B504B301C9C3}" type="slidenum">
              <a:rPr lang="ru-RU" smtClean="0"/>
              <a:pPr eaLnBrk="1" hangingPunct="1"/>
              <a:t>36</a:t>
            </a:fld>
            <a:endParaRPr lang="ru-RU" smtClean="0"/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419100" y="1573213"/>
            <a:ext cx="87249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  <a:cs typeface="Arial" charset="0"/>
              </a:rPr>
              <a:t>1) Входная информация воспринимается из окружающей среды.</a:t>
            </a:r>
          </a:p>
          <a:p>
            <a:r>
              <a:rPr lang="ru-RU" sz="2400">
                <a:latin typeface="Arial" charset="0"/>
                <a:cs typeface="Arial" charset="0"/>
              </a:rPr>
              <a:t>2) Выходная информация выдаётся в окружающую среду.</a:t>
            </a:r>
          </a:p>
          <a:p>
            <a:r>
              <a:rPr lang="ru-RU" sz="2400">
                <a:latin typeface="Arial" charset="0"/>
                <a:cs typeface="Arial" charset="0"/>
              </a:rPr>
              <a:t>3) Внутренняя информация.</a:t>
            </a:r>
          </a:p>
          <a:p>
            <a:endParaRPr lang="ru-RU" sz="2400" b="1">
              <a:latin typeface="Arial" charset="0"/>
              <a:cs typeface="Arial" charset="0"/>
            </a:endParaRPr>
          </a:p>
          <a:p>
            <a:r>
              <a:rPr lang="ru-RU" sz="2400" b="1">
                <a:latin typeface="Arial" charset="0"/>
                <a:cs typeface="Arial" charset="0"/>
              </a:rPr>
              <a:t>Информация </a:t>
            </a:r>
            <a:r>
              <a:rPr lang="ru-RU" sz="2400">
                <a:latin typeface="Arial" charset="0"/>
                <a:cs typeface="Arial" charset="0"/>
              </a:rPr>
              <a:t>– совокупность сведений (данных), воспринимаемых от окружающей среды (входная информация), выдаваемой в окружающую среду (выходная информация), либо сохраняемой внутри некоторой системы (внутренняя информация).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49275" y="90488"/>
            <a:ext cx="8001000" cy="1190625"/>
          </a:xfrm>
        </p:spPr>
        <p:txBody>
          <a:bodyPr/>
          <a:lstStyle/>
          <a:p>
            <a:r>
              <a:rPr lang="ru-RU" smtClean="0"/>
              <a:t>Характеристики информации </a:t>
            </a:r>
          </a:p>
        </p:txBody>
      </p:sp>
      <p:sp>
        <p:nvSpPr>
          <p:cNvPr id="440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8F0E0C9-9BDA-4822-BDBD-ED62E6005658}" type="slidenum">
              <a:rPr lang="ru-RU" smtClean="0"/>
              <a:pPr eaLnBrk="1" hangingPunct="1"/>
              <a:t>37</a:t>
            </a:fld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1779588"/>
            <a:ext cx="818515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Целевое назначение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для кого или для чего предназначена информация.</a:t>
            </a:r>
          </a:p>
          <a:p>
            <a:pPr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Патрульная машина №2 — проследовать 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перекрестку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улиц Восстания и Декабристов;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Пропал человек, приметы: ... Всем, кто видел его, просьба сообщить по телефону 02.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49275" y="90488"/>
            <a:ext cx="8001000" cy="1190625"/>
          </a:xfrm>
        </p:spPr>
        <p:txBody>
          <a:bodyPr/>
          <a:lstStyle/>
          <a:p>
            <a:r>
              <a:rPr lang="ru-RU" smtClean="0"/>
              <a:t>Характеристики информации </a:t>
            </a:r>
          </a:p>
        </p:txBody>
      </p:sp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327603F-87D4-484B-A7CE-4CCEA28F3014}" type="slidenum">
              <a:rPr lang="ru-RU" smtClean="0"/>
              <a:pPr eaLnBrk="1" hangingPunct="1"/>
              <a:t>38</a:t>
            </a:fld>
            <a:endParaRPr lang="ru-RU" smtClean="0"/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598488" y="1908175"/>
            <a:ext cx="80946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Arial" charset="0"/>
                <a:cs typeface="Arial" charset="0"/>
              </a:rPr>
              <a:t>Полнота </a:t>
            </a:r>
            <a:r>
              <a:rPr lang="ru-RU" sz="2400">
                <a:latin typeface="Arial" charset="0"/>
                <a:cs typeface="Arial" charset="0"/>
              </a:rPr>
              <a:t>— количество информации, необходимое для принятия решения.</a:t>
            </a:r>
          </a:p>
          <a:p>
            <a:endParaRPr lang="ru-RU" sz="2400">
              <a:latin typeface="Arial" charset="0"/>
              <a:cs typeface="Arial" charset="0"/>
            </a:endParaRPr>
          </a:p>
          <a:p>
            <a:r>
              <a:rPr lang="ru-RU" sz="2400" b="1">
                <a:solidFill>
                  <a:srgbClr val="0070C0"/>
                </a:solidFill>
                <a:latin typeface="Arial" charset="0"/>
                <a:cs typeface="Arial" charset="0"/>
              </a:rPr>
              <a:t>Пример.</a:t>
            </a:r>
            <a:endParaRPr lang="ru-RU" sz="24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r>
              <a:rPr lang="ru-RU" sz="2400">
                <a:latin typeface="Arial" charset="0"/>
                <a:cs typeface="Arial" charset="0"/>
              </a:rPr>
              <a:t>Свидетель сообщил, что видел гр-на N вблизи места преступления. Однако эта информация недостаточна, чтобы произвести арест </a:t>
            </a:r>
            <a:r>
              <a:rPr lang="ru-RU" sz="2400" i="1">
                <a:latin typeface="Arial" charset="0"/>
                <a:cs typeface="Arial" charset="0"/>
              </a:rPr>
              <a:t>(информация неполная). </a:t>
            </a:r>
            <a:r>
              <a:rPr lang="ru-RU" sz="2400">
                <a:latin typeface="Arial" charset="0"/>
                <a:cs typeface="Arial" charset="0"/>
              </a:rPr>
              <a:t>Экспертиза обнаружила отпечатки пальцев гр-на N на орудии, которым было совершено убийство. Под давлением улик гр-н N сознался </a:t>
            </a:r>
            <a:r>
              <a:rPr lang="ru-RU" sz="2400" i="1">
                <a:latin typeface="Arial" charset="0"/>
                <a:cs typeface="Arial" charset="0"/>
              </a:rPr>
              <a:t>(информация полная).</a:t>
            </a:r>
            <a:endParaRPr lang="ru-RU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49275" y="90488"/>
            <a:ext cx="8001000" cy="1190625"/>
          </a:xfrm>
        </p:spPr>
        <p:txBody>
          <a:bodyPr/>
          <a:lstStyle/>
          <a:p>
            <a:r>
              <a:rPr lang="ru-RU" smtClean="0"/>
              <a:t>Характеристики информации </a:t>
            </a:r>
          </a:p>
        </p:txBody>
      </p:sp>
      <p:sp>
        <p:nvSpPr>
          <p:cNvPr id="460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C018146-4D51-48B0-8990-1FCD2C96FEF7}" type="slidenum">
              <a:rPr lang="ru-RU" smtClean="0"/>
              <a:pPr eaLnBrk="1" hangingPunct="1"/>
              <a:t>39</a:t>
            </a:fld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8175" y="1485900"/>
            <a:ext cx="7848600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solidFill>
                  <a:srgbClr val="C00000"/>
                </a:solidFill>
              </a:rPr>
              <a:t>Надежность</a:t>
            </a:r>
            <a:r>
              <a:rPr lang="ru-RU" sz="2400" b="1" i="1" dirty="0"/>
              <a:t> </a:t>
            </a:r>
            <a:r>
              <a:rPr lang="ru-RU" sz="2400" dirty="0"/>
              <a:t>— степень доверия к содержанию информации. 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Примеры.</a:t>
            </a:r>
            <a:endParaRPr lang="ru-RU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Фотография представляет не очень </a:t>
            </a:r>
            <a:r>
              <a:rPr lang="ru-RU" sz="2400" dirty="0" err="1"/>
              <a:t>надежную</a:t>
            </a:r>
            <a:r>
              <a:rPr lang="ru-RU" sz="2400" dirty="0"/>
              <a:t> информацию для опознания преступника, так как облик человека изменяется со временем и может быть легко </a:t>
            </a:r>
            <a:r>
              <a:rPr lang="ru-RU" sz="2400" dirty="0" err="1"/>
              <a:t>изменен</a:t>
            </a:r>
            <a:r>
              <a:rPr lang="ru-RU" sz="2400" dirty="0"/>
              <a:t> умышленно. Более </a:t>
            </a:r>
            <a:r>
              <a:rPr lang="ru-RU" sz="2400" dirty="0" err="1"/>
              <a:t>надежную</a:t>
            </a:r>
            <a:r>
              <a:rPr lang="ru-RU" sz="2400" dirty="0"/>
              <a:t> информацию предоставляют </a:t>
            </a:r>
            <a:r>
              <a:rPr lang="ru-RU" sz="2400" dirty="0" err="1"/>
              <a:t>дактокарты</a:t>
            </a:r>
            <a:r>
              <a:rPr lang="ru-RU" sz="2400" dirty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Способ передачи информации в виде цифрового кода более </a:t>
            </a:r>
            <a:r>
              <a:rPr lang="ru-RU" sz="2400" dirty="0" err="1"/>
              <a:t>надежен</a:t>
            </a:r>
            <a:r>
              <a:rPr lang="ru-RU" sz="2400" dirty="0"/>
              <a:t>, чем в виде аналогового сигнала.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188913"/>
            <a:ext cx="8569325" cy="638175"/>
          </a:xfrm>
        </p:spPr>
        <p:txBody>
          <a:bodyPr/>
          <a:lstStyle/>
          <a:p>
            <a:pPr eaLnBrk="1" hangingPunct="1"/>
            <a:r>
              <a:rPr lang="ru-RU" sz="3000" smtClean="0"/>
              <a:t>Информация – это …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54050" y="2936875"/>
            <a:ext cx="8026400" cy="336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600" b="1" dirty="0"/>
              <a:t>Информация</a:t>
            </a:r>
            <a:r>
              <a:rPr lang="ru-RU" sz="2600" dirty="0"/>
              <a:t> – одно из базовых понятий в науке (как </a:t>
            </a:r>
            <a:r>
              <a:rPr lang="ru-RU" sz="2600" i="1" dirty="0"/>
              <a:t>материя</a:t>
            </a:r>
            <a:r>
              <a:rPr lang="ru-RU" sz="2600" dirty="0"/>
              <a:t>, </a:t>
            </a:r>
            <a:r>
              <a:rPr lang="ru-RU" sz="2600" i="1" dirty="0"/>
              <a:t>энергия</a:t>
            </a:r>
            <a:r>
              <a:rPr lang="ru-RU" sz="2600" dirty="0"/>
              <a:t>), поэтому нет более </a:t>
            </a:r>
            <a:r>
              <a:rPr lang="ru-RU" sz="2600" dirty="0" err="1"/>
              <a:t>четкого</a:t>
            </a:r>
            <a:r>
              <a:rPr lang="ru-RU" sz="2600" dirty="0"/>
              <a:t> определения: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600" dirty="0"/>
              <a:t>невозможно выразить через более простые понятия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600" dirty="0"/>
              <a:t>объясняется только на примерах или в сравнении с другими понятиями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600" dirty="0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462213" y="1890713"/>
            <a:ext cx="63087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i="1"/>
              <a:t>Н. Винер, «</a:t>
            </a:r>
            <a:r>
              <a:rPr lang="ru-RU" sz="2200" i="1">
                <a:solidFill>
                  <a:srgbClr val="000000"/>
                </a:solidFill>
              </a:rPr>
              <a:t>Кибернетика, или Управление и связь в животном и машине»</a:t>
            </a:r>
            <a:endParaRPr lang="ru-RU" sz="2200" i="1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66738" y="965200"/>
            <a:ext cx="7926387" cy="944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600" dirty="0"/>
              <a:t>«Информация есть информация, а не  материя и не энергия».</a:t>
            </a:r>
          </a:p>
        </p:txBody>
      </p:sp>
      <p:sp>
        <p:nvSpPr>
          <p:cNvPr id="1024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37513" y="0"/>
            <a:ext cx="1106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AB75F21-5DE5-40AD-A7EC-9EE3007A0CB4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build="p" bldLvl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549275" y="90488"/>
            <a:ext cx="8001000" cy="1190625"/>
          </a:xfrm>
        </p:spPr>
        <p:txBody>
          <a:bodyPr/>
          <a:lstStyle/>
          <a:p>
            <a:r>
              <a:rPr lang="ru-RU" smtClean="0"/>
              <a:t>Характеристики информации </a:t>
            </a:r>
          </a:p>
        </p:txBody>
      </p:sp>
      <p:sp>
        <p:nvSpPr>
          <p:cNvPr id="471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52BD12E-3E6F-4FE1-B295-26E496D13D93}" type="slidenum">
              <a:rPr lang="ru-RU" smtClean="0"/>
              <a:pPr eaLnBrk="1" hangingPunct="1"/>
              <a:t>40</a:t>
            </a:fld>
            <a:endParaRPr lang="ru-RU" smtClean="0"/>
          </a:p>
        </p:txBody>
      </p:sp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219075" y="1298575"/>
            <a:ext cx="89122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Arial" charset="0"/>
                <a:cs typeface="Arial" charset="0"/>
              </a:rPr>
              <a:t>Ценность</a:t>
            </a:r>
            <a:r>
              <a:rPr lang="ru-RU" sz="2400" b="1" i="1">
                <a:latin typeface="Arial" charset="0"/>
                <a:cs typeface="Arial" charset="0"/>
              </a:rPr>
              <a:t> </a:t>
            </a:r>
            <a:r>
              <a:rPr lang="ru-RU" sz="2400">
                <a:latin typeface="Arial" charset="0"/>
                <a:cs typeface="Arial" charset="0"/>
              </a:rPr>
              <a:t>— пригодность информации к практическому использованию.</a:t>
            </a:r>
          </a:p>
          <a:p>
            <a:r>
              <a:rPr lang="ru-RU" sz="2400" b="1">
                <a:latin typeface="Arial" charset="0"/>
                <a:cs typeface="Arial" charset="0"/>
              </a:rPr>
              <a:t>Пример.</a:t>
            </a:r>
            <a:endParaRPr lang="ru-RU" sz="2400">
              <a:latin typeface="Arial" charset="0"/>
              <a:cs typeface="Arial" charset="0"/>
            </a:endParaRPr>
          </a:p>
          <a:p>
            <a:r>
              <a:rPr lang="ru-RU" sz="2400">
                <a:latin typeface="Arial" charset="0"/>
                <a:cs typeface="Arial" charset="0"/>
              </a:rPr>
              <a:t>Похищено произведение искусства, которое было уничтожено преступником. Информация о художнике, создавшем картину, может не представлять ценности для розыска преступника.</a:t>
            </a:r>
          </a:p>
          <a:p>
            <a:endParaRPr lang="ru-RU" sz="2400">
              <a:latin typeface="Arial" charset="0"/>
              <a:cs typeface="Arial" charset="0"/>
            </a:endParaRPr>
          </a:p>
          <a:p>
            <a:r>
              <a:rPr lang="ru-RU" sz="2400" b="1" i="1">
                <a:solidFill>
                  <a:srgbClr val="C00000"/>
                </a:solidFill>
                <a:latin typeface="Arial" charset="0"/>
                <a:cs typeface="Arial" charset="0"/>
              </a:rPr>
              <a:t>Достоверность</a:t>
            </a:r>
            <a:r>
              <a:rPr lang="ru-RU" sz="2400" b="1" i="1">
                <a:latin typeface="Arial" charset="0"/>
                <a:cs typeface="Arial" charset="0"/>
              </a:rPr>
              <a:t> </a:t>
            </a:r>
            <a:r>
              <a:rPr lang="ru-RU" sz="2400">
                <a:latin typeface="Arial" charset="0"/>
                <a:cs typeface="Arial" charset="0"/>
              </a:rPr>
              <a:t>— свойство информации быть правильно воспринятой, вероятность отсутствия ошибок.</a:t>
            </a:r>
          </a:p>
          <a:p>
            <a:r>
              <a:rPr lang="ru-RU" sz="2400" b="1">
                <a:latin typeface="Arial" charset="0"/>
                <a:cs typeface="Arial" charset="0"/>
              </a:rPr>
              <a:t>Пример.</a:t>
            </a:r>
            <a:endParaRPr lang="ru-RU" sz="2400">
              <a:latin typeface="Arial" charset="0"/>
              <a:cs typeface="Arial" charset="0"/>
            </a:endParaRPr>
          </a:p>
          <a:p>
            <a:r>
              <a:rPr lang="ru-RU" sz="2400">
                <a:latin typeface="Arial" charset="0"/>
                <a:cs typeface="Arial" charset="0"/>
              </a:rPr>
              <a:t>В записной книжке обнаружен адрес, в котором номер дома записан неразборчиво (1 или 4). Интерпретация неразборчивой цифры как 1 представляется недостоверной.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549275" y="90488"/>
            <a:ext cx="8001000" cy="1190625"/>
          </a:xfrm>
        </p:spPr>
        <p:txBody>
          <a:bodyPr/>
          <a:lstStyle/>
          <a:p>
            <a:r>
              <a:rPr lang="ru-RU" smtClean="0"/>
              <a:t>Характеристики информации </a:t>
            </a:r>
          </a:p>
        </p:txBody>
      </p:sp>
      <p:sp>
        <p:nvSpPr>
          <p:cNvPr id="481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18953D1-0085-461D-A937-DEFB304087EB}" type="slidenum">
              <a:rPr lang="ru-RU" smtClean="0"/>
              <a:pPr eaLnBrk="1" hangingPunct="1"/>
              <a:t>41</a:t>
            </a:fld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8" y="1368425"/>
            <a:ext cx="9144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Избыточность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наличие в сообщении дублирующих данных, которые можно удалить без ущерба для содержания и принимаемого решения.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Примеры.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сообщении указано, что преступнику 30 лет и он родился в 1969 г.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ненадежной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линии телефонной или радиосвязи передают сообщения, кодируя каждую букву словом, это повышает достоверность полученной информации.</a:t>
            </a:r>
          </a:p>
          <a:p>
            <a:pPr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Скорость передачи и обработки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эта характеристика часто зависит от вида информации и определяет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ценность.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Примеры.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 номеру двигателя устанавливают, находится ли машина в поиске. Обработка информации по угнанным машинам производится с помощью компьютера.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Передача информации об угнанном транспортном средстве по радиосвязи. При отказе средства связи теряется оперативность и в результате ценность информации.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CF64D2B-0A65-4EC3-BCF0-991DAA0994D9}" type="slidenum">
              <a:rPr lang="ru-RU" smtClean="0"/>
              <a:pPr eaLnBrk="1" hangingPunct="1"/>
              <a:t>42</a:t>
            </a:fld>
            <a:endParaRPr lang="ru-RU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Информационные процессы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08050"/>
            <a:ext cx="8001000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Получение </a:t>
            </a:r>
            <a:r>
              <a:rPr lang="ru-RU" sz="2200" smtClean="0"/>
              <a:t>(через органы чувств)</a:t>
            </a: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Хранение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мозг, бумага, камень, береста, …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память ПК, дискеты, винчестеры, </a:t>
            </a:r>
            <a:r>
              <a:rPr lang="en-US" sz="2200" smtClean="0"/>
              <a:t>CD, DVD </a:t>
            </a:r>
            <a:endParaRPr lang="ru-RU" sz="22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Обработка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1" smtClean="0"/>
              <a:t>создание</a:t>
            </a:r>
            <a:r>
              <a:rPr lang="ru-RU" sz="2200" smtClean="0"/>
              <a:t> новой информации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1" smtClean="0"/>
              <a:t>кодирование</a:t>
            </a:r>
            <a:r>
              <a:rPr lang="ru-RU" sz="2200" smtClean="0"/>
              <a:t> – изменение формы, запись в некоторой знаковой системе (в виде кода)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1" smtClean="0"/>
              <a:t>поиск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1" smtClean="0"/>
              <a:t>сортировка</a:t>
            </a:r>
            <a:r>
              <a:rPr lang="ru-RU" sz="2200" smtClean="0"/>
              <a:t> – расстановка элементов списка в заданном порядке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Передача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19250" y="5189538"/>
            <a:ext cx="6337300" cy="1374775"/>
            <a:chOff x="1020" y="3203"/>
            <a:chExt cx="3992" cy="866"/>
          </a:xfrm>
        </p:grpSpPr>
        <p:sp>
          <p:nvSpPr>
            <p:cNvPr id="49158" name="AutoShape 7"/>
            <p:cNvSpPr>
              <a:spLocks noChangeArrowheads="1"/>
            </p:cNvSpPr>
            <p:nvPr/>
          </p:nvSpPr>
          <p:spPr bwMode="auto">
            <a:xfrm>
              <a:off x="2064" y="3656"/>
              <a:ext cx="1859" cy="182"/>
            </a:xfrm>
            <a:prstGeom prst="rightArrow">
              <a:avLst>
                <a:gd name="adj1" fmla="val 50000"/>
                <a:gd name="adj2" fmla="val 255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1020" y="3475"/>
              <a:ext cx="1089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источник </a:t>
              </a:r>
              <a:br>
                <a:rPr lang="ru-RU"/>
              </a:br>
              <a:r>
                <a:rPr lang="ru-RU"/>
                <a:t>информации</a:t>
              </a:r>
            </a:p>
          </p:txBody>
        </p:sp>
        <p:sp>
          <p:nvSpPr>
            <p:cNvPr id="49160" name="Rectangle 6"/>
            <p:cNvSpPr>
              <a:spLocks noChangeArrowheads="1"/>
            </p:cNvSpPr>
            <p:nvPr/>
          </p:nvSpPr>
          <p:spPr bwMode="auto">
            <a:xfrm>
              <a:off x="3923" y="3475"/>
              <a:ext cx="1089" cy="5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приемник</a:t>
              </a:r>
              <a:br>
                <a:rPr lang="ru-RU"/>
              </a:br>
              <a:r>
                <a:rPr lang="ru-RU"/>
                <a:t>информации</a:t>
              </a:r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auto">
            <a:xfrm>
              <a:off x="2381" y="3838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канал связи</a:t>
              </a:r>
            </a:p>
          </p:txBody>
        </p:sp>
        <p:sp>
          <p:nvSpPr>
            <p:cNvPr id="49162" name="AutoShape 9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3" name="Text Box 10"/>
            <p:cNvSpPr txBox="1">
              <a:spLocks noChangeArrowheads="1"/>
            </p:cNvSpPr>
            <p:nvPr/>
          </p:nvSpPr>
          <p:spPr bwMode="auto">
            <a:xfrm>
              <a:off x="3152" y="3203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помехи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C566451-CD76-41B2-B483-91CF7795F68A}" type="slidenum">
              <a:rPr lang="ru-RU" smtClean="0"/>
              <a:pPr eaLnBrk="1" hangingPunct="1"/>
              <a:t>43</a:t>
            </a:fld>
            <a:endParaRPr lang="ru-RU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Информационные процессы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0027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178425"/>
            <a:ext cx="9144000" cy="16319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Информационные процессы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это процессы восприятия, накопления, обработки и передачи информации.</a:t>
            </a:r>
          </a:p>
          <a:p>
            <a:pPr indent="457200" algn="just"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Сигнал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может иметь самую различную физическую природу, и в информационном процессе он выполняет функцию переносчика информации от источника 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приемнику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далее к адресату.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3EA4306-F7F3-4A2A-B538-477FBF1FBAE7}" type="slidenum">
              <a:rPr lang="ru-RU" smtClean="0"/>
              <a:pPr eaLnBrk="1" hangingPunct="1"/>
              <a:t>44</a:t>
            </a:fld>
            <a:endParaRPr lang="ru-RU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Информационные процессы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54088"/>
            <a:ext cx="9144000" cy="20320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Процесс передачи информации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— многоступенчатый, сигнал может на каждом из промежуточных этапов менять свою физическую природу. </a:t>
            </a:r>
          </a:p>
          <a:p>
            <a:pPr indent="457200" algn="just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Информационный процесс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начинается с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восприятия и фиксации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информации, содержащейся в том или ином источнике. </a:t>
            </a:r>
          </a:p>
          <a:p>
            <a:pPr indent="457200" algn="just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Информация отделяется от шумов. </a:t>
            </a:r>
          </a:p>
          <a:p>
            <a:pPr indent="457200" algn="just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Завершается процесс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формированием сигнала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с помощью которого информация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передается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974975"/>
            <a:ext cx="80756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01600"/>
            <a:ext cx="7543800" cy="1208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Основоположники теории информации</a:t>
            </a:r>
            <a:endParaRPr lang="ru-RU" dirty="0"/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533525"/>
            <a:ext cx="909002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547688"/>
            <a:ext cx="8164513" cy="6746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>Теория информации как часть кибернетики</a:t>
            </a:r>
            <a:endParaRPr lang="ru-RU" sz="3200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0" y="1452563"/>
            <a:ext cx="5140325" cy="4316412"/>
          </a:xfrm>
        </p:spPr>
        <p:txBody>
          <a:bodyPr/>
          <a:lstStyle/>
          <a:p>
            <a:pPr algn="just"/>
            <a:r>
              <a:rPr lang="ru-RU" sz="1800" b="1" smtClean="0"/>
              <a:t>Теория информации рассматривается как существенная часть кибернетики.</a:t>
            </a:r>
          </a:p>
          <a:p>
            <a:pPr algn="just"/>
            <a:r>
              <a:rPr lang="ru-RU" sz="1800" b="1" smtClean="0"/>
              <a:t>Кибернетика</a:t>
            </a:r>
            <a:r>
              <a:rPr lang="ru-RU" sz="1800" smtClean="0"/>
              <a:t> - это наука об общих законах получения, хранения, передачи и переработки информации. </a:t>
            </a:r>
          </a:p>
          <a:p>
            <a:pPr algn="just"/>
            <a:r>
              <a:rPr lang="ru-RU" sz="1800" b="1" smtClean="0"/>
              <a:t>Основными разделами </a:t>
            </a:r>
            <a:r>
              <a:rPr lang="ru-RU" sz="1800" smtClean="0"/>
              <a:t>современной кибернетики считаются: </a:t>
            </a:r>
            <a:r>
              <a:rPr lang="ru-RU" sz="1800" i="1" smtClean="0">
                <a:solidFill>
                  <a:srgbClr val="FF0000"/>
                </a:solidFill>
              </a:rPr>
              <a:t>теория информации,</a:t>
            </a:r>
            <a:r>
              <a:rPr lang="ru-RU" sz="1800" smtClean="0"/>
              <a:t> теория алгоритмов, теория автоматов, исследование операций, теория оптимального управления и теория распознавания образов.</a:t>
            </a:r>
          </a:p>
          <a:p>
            <a:endParaRPr lang="ru-RU" sz="1800" smtClean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44588"/>
            <a:ext cx="3563937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5648325"/>
            <a:ext cx="42497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11150"/>
            <a:ext cx="9144000" cy="1106488"/>
          </a:xfrm>
        </p:spPr>
        <p:txBody>
          <a:bodyPr/>
          <a:lstStyle/>
          <a:p>
            <a:pPr algn="ctr"/>
            <a:r>
              <a:rPr lang="ru-RU" sz="3600" smtClean="0"/>
              <a:t>Немного истории. Становление теории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13" y="1412875"/>
            <a:ext cx="8786812" cy="5194300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b="1" dirty="0" smtClean="0"/>
              <a:t>В </a:t>
            </a:r>
            <a:r>
              <a:rPr lang="ru-RU" sz="2000" b="1" dirty="0"/>
              <a:t>настоящее время теория информации (в широком смысле) </a:t>
            </a:r>
            <a:r>
              <a:rPr lang="ru-RU" sz="2000" b="1" dirty="0" smtClean="0"/>
              <a:t>включает:</a:t>
            </a:r>
          </a:p>
          <a:p>
            <a:pPr marL="433388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теорию </a:t>
            </a:r>
            <a:r>
              <a:rPr lang="ru-RU" sz="2000" dirty="0"/>
              <a:t>распознавания </a:t>
            </a:r>
            <a:r>
              <a:rPr lang="ru-RU" sz="2000" dirty="0" smtClean="0"/>
              <a:t>статистических </a:t>
            </a:r>
            <a:r>
              <a:rPr lang="ru-RU" sz="2000" dirty="0"/>
              <a:t>свойств источников </a:t>
            </a:r>
            <a:r>
              <a:rPr lang="ru-RU" sz="2000" dirty="0" smtClean="0"/>
              <a:t>сообщений</a:t>
            </a:r>
          </a:p>
          <a:p>
            <a:pPr marL="433388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теорию </a:t>
            </a:r>
            <a:r>
              <a:rPr lang="ru-RU" sz="2000" dirty="0"/>
              <a:t>кодирования источников сообщений (сжатия данных), </a:t>
            </a:r>
            <a:endParaRPr lang="ru-RU" sz="2000" dirty="0" smtClean="0"/>
          </a:p>
          <a:p>
            <a:pPr marL="433388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теорию </a:t>
            </a:r>
            <a:r>
              <a:rPr lang="ru-RU" sz="2000" dirty="0"/>
              <a:t>передачи сообщений по каналам связи, </a:t>
            </a:r>
            <a:endParaRPr lang="ru-RU" sz="2000" dirty="0" smtClean="0"/>
          </a:p>
          <a:p>
            <a:pPr marL="433388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теорию помехоустойчивого </a:t>
            </a:r>
            <a:r>
              <a:rPr lang="ru-RU" sz="2000" dirty="0"/>
              <a:t>кодирования, </a:t>
            </a:r>
            <a:endParaRPr lang="en-US" sz="2000" dirty="0" smtClean="0"/>
          </a:p>
          <a:p>
            <a:pPr marL="433388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теорию </a:t>
            </a:r>
            <a:r>
              <a:rPr lang="ru-RU" sz="2000" dirty="0">
                <a:solidFill>
                  <a:srgbClr val="FF0000"/>
                </a:solidFill>
              </a:rPr>
              <a:t>поиска информации и криптографию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0488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</a:p>
          <a:p>
            <a:pPr marL="90488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Работой</a:t>
            </a:r>
            <a:r>
              <a:rPr lang="ru-RU" sz="2000" dirty="0"/>
              <a:t>, заложившей основу математической теории информации, является статья </a:t>
            </a:r>
            <a:r>
              <a:rPr lang="ru-RU" sz="2000" b="1" dirty="0"/>
              <a:t>К. Шеннона </a:t>
            </a:r>
            <a:r>
              <a:rPr lang="ru-RU" sz="2000" b="1" dirty="0">
                <a:solidFill>
                  <a:srgbClr val="FF0000"/>
                </a:solidFill>
              </a:rPr>
              <a:t>«Математическая теория связи», </a:t>
            </a:r>
            <a:r>
              <a:rPr lang="ru-RU" sz="2000" b="1" dirty="0"/>
              <a:t>опубликованная в 1948 году</a:t>
            </a:r>
            <a:r>
              <a:rPr lang="ru-RU" sz="2000" dirty="0"/>
              <a:t>. </a:t>
            </a:r>
          </a:p>
          <a:p>
            <a:pPr marL="93663" indent="0" algn="just">
              <a:buFont typeface="Wingdings" pitchFamily="2" charset="2"/>
              <a:buNone/>
              <a:defRPr/>
            </a:pPr>
            <a:r>
              <a:rPr lang="ru-RU" sz="2000" dirty="0"/>
              <a:t>В этой статье впервые было введено понятие энтропии (количества информации) и были указаны основные задачи и направления развития теории.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laude_shanno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9075"/>
            <a:ext cx="2509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213100" y="1493838"/>
            <a:ext cx="55403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Клод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Элвуд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Шеннон </a:t>
            </a:r>
            <a:r>
              <a:rPr lang="ru-RU" sz="2000" dirty="0">
                <a:latin typeface="+mn-lt"/>
              </a:rPr>
              <a:t>– первый ученый взялся за решение проблем передачи информации по техническим каналам связи и создал новую для того времени науку – теорию информации</a:t>
            </a:r>
            <a:endParaRPr lang="ru-RU" sz="20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Определил </a:t>
            </a:r>
            <a:r>
              <a:rPr lang="ru-RU" sz="2000" dirty="0">
                <a:latin typeface="+mn-lt"/>
              </a:rPr>
              <a:t>способ измерения количества информации, передаваемой по каналам связи.</a:t>
            </a: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Им введено понятие пропускной способности канала как максимально возможной скорости передачи информации.</a:t>
            </a: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Скорость передачи </a:t>
            </a:r>
            <a:r>
              <a:rPr lang="ru-RU" sz="2000" dirty="0">
                <a:latin typeface="+mn-lt"/>
              </a:rPr>
              <a:t>информации измеряется в битах в секунду (в килобитах в секунду, мегабитах в секунду)</a:t>
            </a:r>
          </a:p>
        </p:txBody>
      </p:sp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593725" y="109538"/>
            <a:ext cx="7543800" cy="1252537"/>
          </a:xfrm>
        </p:spPr>
        <p:txBody>
          <a:bodyPr/>
          <a:lstStyle/>
          <a:p>
            <a:pPr algn="ctr"/>
            <a:r>
              <a:rPr lang="ru-RU" sz="3200" smtClean="0"/>
              <a:t>Клод Шеннон. Вклад в развитие теории информации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27000" y="5153025"/>
            <a:ext cx="2978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>
                <a:cs typeface="Arial" charset="0"/>
              </a:rPr>
              <a:t>Клод Элвуд Шеннон (Shannon) (1916 — 2001)</a:t>
            </a:r>
            <a:r>
              <a:rPr lang="ru-RU" sz="1600" i="1">
                <a:cs typeface="Arial" charset="0"/>
              </a:rPr>
              <a:t> — американский инженер и математик. Основатель современных теорий информации и связи.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13"/>
            <a:ext cx="8097838" cy="6746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>Клод Шеннон. Вклад в развитие криптографии</a:t>
            </a:r>
            <a:endParaRPr lang="ru-RU" sz="3200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34938" y="1154113"/>
            <a:ext cx="6099175" cy="54657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1900" i="1" smtClean="0">
                <a:cs typeface="Arial" charset="0"/>
              </a:rPr>
              <a:t>Секретный доклад </a:t>
            </a:r>
            <a:r>
              <a:rPr lang="ru-RU" sz="1900" b="1" i="1" smtClean="0">
                <a:cs typeface="Arial" charset="0"/>
              </a:rPr>
              <a:t>"математическая теория криптографии"</a:t>
            </a:r>
            <a:r>
              <a:rPr lang="ru-RU" sz="1900" i="1" smtClean="0">
                <a:cs typeface="Arial" charset="0"/>
              </a:rPr>
              <a:t>, датированного 1 сентября </a:t>
            </a:r>
            <a:r>
              <a:rPr lang="ru-RU" sz="1900" b="1" i="1" smtClean="0">
                <a:cs typeface="Arial" charset="0"/>
              </a:rPr>
              <a:t>1945 года </a:t>
            </a:r>
            <a:r>
              <a:rPr lang="ru-RU" sz="1900" i="1" smtClean="0">
                <a:cs typeface="Arial" charset="0"/>
              </a:rPr>
              <a:t>(1949 году опубликован в техническом журнале корпорации Bell System).</a:t>
            </a:r>
          </a:p>
          <a:p>
            <a:pPr algn="just">
              <a:spcBef>
                <a:spcPts val="600"/>
              </a:spcBef>
            </a:pPr>
            <a:r>
              <a:rPr lang="ru-RU" sz="1900" smtClean="0">
                <a:cs typeface="Arial" charset="0"/>
              </a:rPr>
              <a:t>В статье были впервые сформулированы </a:t>
            </a:r>
            <a:r>
              <a:rPr lang="ru-RU" sz="1900" b="1" smtClean="0">
                <a:solidFill>
                  <a:srgbClr val="FF0000"/>
                </a:solidFill>
                <a:cs typeface="Arial" charset="0"/>
              </a:rPr>
              <a:t>теоретические основы криптографии</a:t>
            </a:r>
            <a:r>
              <a:rPr lang="ru-RU" sz="1900" smtClean="0">
                <a:cs typeface="Arial" charset="0"/>
              </a:rPr>
              <a:t>, понятия абсолютной секретности систем, доказано существование абсолютно стойких, невскрываемых шифров, условия, необходимые для этого. </a:t>
            </a:r>
          </a:p>
          <a:p>
            <a:pPr algn="just">
              <a:spcBef>
                <a:spcPts val="600"/>
              </a:spcBef>
            </a:pPr>
            <a:r>
              <a:rPr lang="ru-RU" sz="1900" b="1" smtClean="0">
                <a:cs typeface="Arial" charset="0"/>
              </a:rPr>
              <a:t>Шеннон определил основные принципы</a:t>
            </a:r>
            <a:r>
              <a:rPr lang="ru-RU" sz="1900" smtClean="0">
                <a:cs typeface="Arial" charset="0"/>
              </a:rPr>
              <a:t>, которым должны соответствовать </a:t>
            </a:r>
            <a:r>
              <a:rPr lang="ru-RU" sz="1900" b="1" smtClean="0">
                <a:solidFill>
                  <a:srgbClr val="FF0000"/>
                </a:solidFill>
                <a:cs typeface="Arial" charset="0"/>
              </a:rPr>
              <a:t>надежные шифры</a:t>
            </a:r>
            <a:r>
              <a:rPr lang="ru-RU" sz="1900" smtClean="0">
                <a:cs typeface="Arial" charset="0"/>
              </a:rPr>
              <a:t>. Ввел в рассмотрение понятия перемешивания и рассеивания, предложил строить стойкие криптографические системы из относительно несложных преобразований</a:t>
            </a:r>
          </a:p>
        </p:txBody>
      </p:sp>
      <p:pic>
        <p:nvPicPr>
          <p:cNvPr id="1536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797050"/>
            <a:ext cx="257651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33FF"/>
      </a:hlink>
      <a:folHlink>
        <a:srgbClr val="CC00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офиль">
  <a:themeElements>
    <a:clrScheme name="1_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офиль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5877</TotalTime>
  <Words>1975</Words>
  <Application>Microsoft Office PowerPoint</Application>
  <PresentationFormat>Экран (4:3)</PresentationFormat>
  <Paragraphs>322</Paragraphs>
  <Slides>44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Constantia</vt:lpstr>
      <vt:lpstr>Symbol</vt:lpstr>
      <vt:lpstr>Verdana</vt:lpstr>
      <vt:lpstr>Wingdings</vt:lpstr>
      <vt:lpstr>Профиль</vt:lpstr>
      <vt:lpstr>1_Профиль</vt:lpstr>
      <vt:lpstr>ЛЕКЦИЯ НА ТЕМУ : ИНФОРМАЦИЯ</vt:lpstr>
      <vt:lpstr>ИНФОРМАЦИЯ</vt:lpstr>
      <vt:lpstr>Информация – это …</vt:lpstr>
      <vt:lpstr>Информация – это …</vt:lpstr>
      <vt:lpstr>Основоположники теории информации</vt:lpstr>
      <vt:lpstr>Теория информации как часть кибернетики</vt:lpstr>
      <vt:lpstr>Немного истории. Становление теории информации</vt:lpstr>
      <vt:lpstr>Клод Шеннон. Вклад в развитие теории информации</vt:lpstr>
      <vt:lpstr>Клод Шеннон. Вклад в развитие криптографии</vt:lpstr>
      <vt:lpstr>Клод Шеннон. Вклад в развитие теории связи</vt:lpstr>
      <vt:lpstr>Определение понятия информации</vt:lpstr>
      <vt:lpstr>Определение понятия информации</vt:lpstr>
      <vt:lpstr>Определение понятия информации</vt:lpstr>
      <vt:lpstr>Определения</vt:lpstr>
      <vt:lpstr>Виды информации</vt:lpstr>
      <vt:lpstr>Информация в неживой природе</vt:lpstr>
      <vt:lpstr>Информация в живой природе</vt:lpstr>
      <vt:lpstr>Информация в живой природе</vt:lpstr>
      <vt:lpstr>Информация в биологии</vt:lpstr>
      <vt:lpstr>Информация в технике</vt:lpstr>
      <vt:lpstr>Информация в технике</vt:lpstr>
      <vt:lpstr>Определение  информации</vt:lpstr>
      <vt:lpstr>Определение  информации</vt:lpstr>
      <vt:lpstr>Характеристики  информации</vt:lpstr>
      <vt:lpstr>Свойства информации</vt:lpstr>
      <vt:lpstr>Свойства информации</vt:lpstr>
      <vt:lpstr>Классификация информации </vt:lpstr>
      <vt:lpstr>По признаку область возникновения </vt:lpstr>
      <vt:lpstr>По способу передачи и восприятия: </vt:lpstr>
      <vt:lpstr>По общественному назначению  </vt:lpstr>
      <vt:lpstr>По содержанию</vt:lpstr>
      <vt:lpstr>Характер информации</vt:lpstr>
      <vt:lpstr>По форме представления</vt:lpstr>
      <vt:lpstr>Для машинно-ориентированной информации характерны следующие формы представления:</vt:lpstr>
      <vt:lpstr>Виды представления информации</vt:lpstr>
      <vt:lpstr>Системный характер информации</vt:lpstr>
      <vt:lpstr>Характеристики информации </vt:lpstr>
      <vt:lpstr>Характеристики информации </vt:lpstr>
      <vt:lpstr>Характеристики информации </vt:lpstr>
      <vt:lpstr>Характеристики информации </vt:lpstr>
      <vt:lpstr>Характеристики информации </vt:lpstr>
      <vt:lpstr>Информационные процессы</vt:lpstr>
      <vt:lpstr>Информационные процессы</vt:lpstr>
      <vt:lpstr>Информационные процессы</vt:lpstr>
    </vt:vector>
  </TitlesOfParts>
  <Company>163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kp</dc:creator>
  <cp:lastModifiedBy>Zver</cp:lastModifiedBy>
  <cp:revision>710</cp:revision>
  <dcterms:created xsi:type="dcterms:W3CDTF">2006-09-16T15:33:09Z</dcterms:created>
  <dcterms:modified xsi:type="dcterms:W3CDTF">2022-03-29T22:39:04Z</dcterms:modified>
</cp:coreProperties>
</file>