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51"/>
  </p:handoutMasterIdLst>
  <p:sldIdLst>
    <p:sldId id="256" r:id="rId3"/>
    <p:sldId id="30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311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9" r:id="rId29"/>
    <p:sldId id="30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0" r:id="rId42"/>
    <p:sldId id="297" r:id="rId43"/>
    <p:sldId id="298" r:id="rId44"/>
    <p:sldId id="299" r:id="rId45"/>
    <p:sldId id="300" r:id="rId46"/>
    <p:sldId id="302" r:id="rId47"/>
    <p:sldId id="303" r:id="rId48"/>
    <p:sldId id="305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173A8D"/>
    <a:srgbClr val="003374"/>
    <a:srgbClr val="129481"/>
    <a:srgbClr val="0F2741"/>
    <a:srgbClr val="001736"/>
    <a:srgbClr val="C9A093"/>
    <a:srgbClr val="F1F1F1"/>
    <a:srgbClr val="385592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25" autoAdjust="0"/>
  </p:normalViewPr>
  <p:slideViewPr>
    <p:cSldViewPr snapToGrid="0">
      <p:cViewPr>
        <p:scale>
          <a:sx n="70" d="100"/>
          <a:sy n="70" d="100"/>
        </p:scale>
        <p:origin x="-12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2F968-C65D-4349-9980-9F2D49B37C0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B480F4-69C6-431C-9C72-AAB7080B0A6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Тип сущности </a:t>
          </a:r>
          <a:r>
            <a:rPr lang="ru-RU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характеризуются независимым существованием и может быть объектом с физическим (или реальным) существованием или объектом с концептуальным (или абстрактным) существованием.</a:t>
          </a:r>
          <a:endParaRPr lang="ru-RU" sz="1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288141-C878-4EB2-BD96-725C416D8193}" type="parTrans" cxnId="{C14A834F-66EB-4715-9E6C-5B7101A572B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BBEFA1-203E-48B0-A810-DB038080707F}" type="sibTrans" cxnId="{C14A834F-66EB-4715-9E6C-5B7101A572B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5F109F-11FA-4CA3-B68C-A81C94DB6965}" type="pres">
      <dgm:prSet presAssocID="{2542F968-C65D-4349-9980-9F2D49B37C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D057E4-F1ED-49A2-A6DF-0AC7E6D1584E}" type="pres">
      <dgm:prSet presAssocID="{2542F968-C65D-4349-9980-9F2D49B37C06}" presName="Name1" presStyleCnt="0"/>
      <dgm:spPr/>
    </dgm:pt>
    <dgm:pt modelId="{6F92B73E-13C2-43C3-BF2D-0025F1B09BA2}" type="pres">
      <dgm:prSet presAssocID="{2542F968-C65D-4349-9980-9F2D49B37C06}" presName="cycle" presStyleCnt="0"/>
      <dgm:spPr/>
    </dgm:pt>
    <dgm:pt modelId="{7974032E-8A9C-4279-9837-50B873C1AEA8}" type="pres">
      <dgm:prSet presAssocID="{2542F968-C65D-4349-9980-9F2D49B37C06}" presName="srcNode" presStyleLbl="node1" presStyleIdx="0" presStyleCnt="1"/>
      <dgm:spPr/>
    </dgm:pt>
    <dgm:pt modelId="{03558DC0-9EF8-498A-A04F-13F88A6E54A2}" type="pres">
      <dgm:prSet presAssocID="{2542F968-C65D-4349-9980-9F2D49B37C06}" presName="conn" presStyleLbl="parChTrans1D2" presStyleIdx="0" presStyleCnt="1"/>
      <dgm:spPr/>
      <dgm:t>
        <a:bodyPr/>
        <a:lstStyle/>
        <a:p>
          <a:endParaRPr lang="ru-RU"/>
        </a:p>
      </dgm:t>
    </dgm:pt>
    <dgm:pt modelId="{4D3BB475-E335-488D-92BC-51E961987201}" type="pres">
      <dgm:prSet presAssocID="{2542F968-C65D-4349-9980-9F2D49B37C06}" presName="extraNode" presStyleLbl="node1" presStyleIdx="0" presStyleCnt="1"/>
      <dgm:spPr/>
    </dgm:pt>
    <dgm:pt modelId="{B661EBDF-FE67-47CB-B203-F97E29B0FADE}" type="pres">
      <dgm:prSet presAssocID="{2542F968-C65D-4349-9980-9F2D49B37C06}" presName="dstNode" presStyleLbl="node1" presStyleIdx="0" presStyleCnt="1"/>
      <dgm:spPr/>
    </dgm:pt>
    <dgm:pt modelId="{4C25D56B-1A96-48E5-BDB0-F1531ED0DFA8}" type="pres">
      <dgm:prSet presAssocID="{C7B480F4-69C6-431C-9C72-AAB7080B0A6F}" presName="text_1" presStyleLbl="node1" presStyleIdx="0" presStyleCnt="1" custScaleY="16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A7C7D-0739-46E9-9429-2697B90D3214}" type="pres">
      <dgm:prSet presAssocID="{C7B480F4-69C6-431C-9C72-AAB7080B0A6F}" presName="accent_1" presStyleCnt="0"/>
      <dgm:spPr/>
    </dgm:pt>
    <dgm:pt modelId="{9E1255E0-DB80-48B4-8178-3C8968745C3F}" type="pres">
      <dgm:prSet presAssocID="{C7B480F4-69C6-431C-9C72-AAB7080B0A6F}" presName="accentRepeatNode" presStyleLbl="solidFgAcc1" presStyleIdx="0" presStyleCnt="1"/>
      <dgm:spPr/>
    </dgm:pt>
  </dgm:ptLst>
  <dgm:cxnLst>
    <dgm:cxn modelId="{C14A834F-66EB-4715-9E6C-5B7101A572BF}" srcId="{2542F968-C65D-4349-9980-9F2D49B37C06}" destId="{C7B480F4-69C6-431C-9C72-AAB7080B0A6F}" srcOrd="0" destOrd="0" parTransId="{F1288141-C878-4EB2-BD96-725C416D8193}" sibTransId="{0FBBEFA1-203E-48B0-A810-DB038080707F}"/>
    <dgm:cxn modelId="{05A5C90A-0C51-470A-8A3B-9F5834B77335}" type="presOf" srcId="{0FBBEFA1-203E-48B0-A810-DB038080707F}" destId="{03558DC0-9EF8-498A-A04F-13F88A6E54A2}" srcOrd="0" destOrd="0" presId="urn:microsoft.com/office/officeart/2008/layout/VerticalCurvedList"/>
    <dgm:cxn modelId="{49F715C4-21C5-46FE-AF87-1AE2B7562AA6}" type="presOf" srcId="{2542F968-C65D-4349-9980-9F2D49B37C06}" destId="{245F109F-11FA-4CA3-B68C-A81C94DB6965}" srcOrd="0" destOrd="0" presId="urn:microsoft.com/office/officeart/2008/layout/VerticalCurvedList"/>
    <dgm:cxn modelId="{EBAB9C9C-B1D2-4EEF-B52C-07079F717919}" type="presOf" srcId="{C7B480F4-69C6-431C-9C72-AAB7080B0A6F}" destId="{4C25D56B-1A96-48E5-BDB0-F1531ED0DFA8}" srcOrd="0" destOrd="0" presId="urn:microsoft.com/office/officeart/2008/layout/VerticalCurvedList"/>
    <dgm:cxn modelId="{E3684ACC-5969-4F83-B4AB-B92B5DAE9216}" type="presParOf" srcId="{245F109F-11FA-4CA3-B68C-A81C94DB6965}" destId="{81D057E4-F1ED-49A2-A6DF-0AC7E6D1584E}" srcOrd="0" destOrd="0" presId="urn:microsoft.com/office/officeart/2008/layout/VerticalCurvedList"/>
    <dgm:cxn modelId="{383F3927-A3E2-4AF3-BD36-746BBD1FBF7B}" type="presParOf" srcId="{81D057E4-F1ED-49A2-A6DF-0AC7E6D1584E}" destId="{6F92B73E-13C2-43C3-BF2D-0025F1B09BA2}" srcOrd="0" destOrd="0" presId="urn:microsoft.com/office/officeart/2008/layout/VerticalCurvedList"/>
    <dgm:cxn modelId="{86DFFE16-5B29-4BA6-9773-C7223018DEF7}" type="presParOf" srcId="{6F92B73E-13C2-43C3-BF2D-0025F1B09BA2}" destId="{7974032E-8A9C-4279-9837-50B873C1AEA8}" srcOrd="0" destOrd="0" presId="urn:microsoft.com/office/officeart/2008/layout/VerticalCurvedList"/>
    <dgm:cxn modelId="{F3918E47-5AFE-4FBC-AE8A-E10737A4D385}" type="presParOf" srcId="{6F92B73E-13C2-43C3-BF2D-0025F1B09BA2}" destId="{03558DC0-9EF8-498A-A04F-13F88A6E54A2}" srcOrd="1" destOrd="0" presId="urn:microsoft.com/office/officeart/2008/layout/VerticalCurvedList"/>
    <dgm:cxn modelId="{FAE3F2CC-73E8-4CCB-95B4-92639C918E2C}" type="presParOf" srcId="{6F92B73E-13C2-43C3-BF2D-0025F1B09BA2}" destId="{4D3BB475-E335-488D-92BC-51E961987201}" srcOrd="2" destOrd="0" presId="urn:microsoft.com/office/officeart/2008/layout/VerticalCurvedList"/>
    <dgm:cxn modelId="{7D3B264C-9375-4C94-9396-DFBE5797BB3D}" type="presParOf" srcId="{6F92B73E-13C2-43C3-BF2D-0025F1B09BA2}" destId="{B661EBDF-FE67-47CB-B203-F97E29B0FADE}" srcOrd="3" destOrd="0" presId="urn:microsoft.com/office/officeart/2008/layout/VerticalCurvedList"/>
    <dgm:cxn modelId="{C244BAC0-F140-47F1-A8C1-A91B6527DC64}" type="presParOf" srcId="{81D057E4-F1ED-49A2-A6DF-0AC7E6D1584E}" destId="{4C25D56B-1A96-48E5-BDB0-F1531ED0DFA8}" srcOrd="1" destOrd="0" presId="urn:microsoft.com/office/officeart/2008/layout/VerticalCurvedList"/>
    <dgm:cxn modelId="{ADE600D4-660B-473C-B00D-6CB8B8D4A588}" type="presParOf" srcId="{81D057E4-F1ED-49A2-A6DF-0AC7E6D1584E}" destId="{F91A7C7D-0739-46E9-9429-2697B90D3214}" srcOrd="2" destOrd="0" presId="urn:microsoft.com/office/officeart/2008/layout/VerticalCurvedList"/>
    <dgm:cxn modelId="{C51068E9-B16A-4CED-9072-15DCF8B4DEA8}" type="presParOf" srcId="{F91A7C7D-0739-46E9-9429-2697B90D3214}" destId="{9E1255E0-DB80-48B4-8178-3C8968745C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A574EF-95C1-41C8-96B3-A94DEC3540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B3A665-7385-497B-91BB-D2985873223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Ловушки соединения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это проблемы, которые могут иметь место при разработке концептуальной модели данных, которые обычно возникают вследствие неправильной интерпретации смысла некоторых связей.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58CB84-2C6E-4230-BF0D-E8B42F2189C2}" type="parTrans" cxnId="{43DFA43E-C1AB-42A1-B052-D46BD2094C2F}">
      <dgm:prSet/>
      <dgm:spPr/>
      <dgm:t>
        <a:bodyPr/>
        <a:lstStyle/>
        <a:p>
          <a:endParaRPr lang="ru-RU" sz="1700"/>
        </a:p>
      </dgm:t>
    </dgm:pt>
    <dgm:pt modelId="{9521FC10-3EE0-4EA0-A90D-D6452A056890}" type="sibTrans" cxnId="{43DFA43E-C1AB-42A1-B052-D46BD2094C2F}">
      <dgm:prSet/>
      <dgm:spPr/>
      <dgm:t>
        <a:bodyPr/>
        <a:lstStyle/>
        <a:p>
          <a:endParaRPr lang="ru-RU" sz="1700"/>
        </a:p>
      </dgm:t>
    </dgm:pt>
    <dgm:pt modelId="{4B1B8F17-6D64-486D-8B12-BA760E8E721E}" type="pres">
      <dgm:prSet presAssocID="{C7A574EF-95C1-41C8-96B3-A94DEC3540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68C921-2C4B-4A59-8ABF-F9C750A18E23}" type="pres">
      <dgm:prSet presAssocID="{C7A574EF-95C1-41C8-96B3-A94DEC354054}" presName="Name1" presStyleCnt="0"/>
      <dgm:spPr/>
    </dgm:pt>
    <dgm:pt modelId="{9F3F29EA-7E6A-4456-B763-A6275667CA27}" type="pres">
      <dgm:prSet presAssocID="{C7A574EF-95C1-41C8-96B3-A94DEC354054}" presName="cycle" presStyleCnt="0"/>
      <dgm:spPr/>
    </dgm:pt>
    <dgm:pt modelId="{EC4B365F-D4FE-4276-A642-95650695D9F4}" type="pres">
      <dgm:prSet presAssocID="{C7A574EF-95C1-41C8-96B3-A94DEC354054}" presName="srcNode" presStyleLbl="node1" presStyleIdx="0" presStyleCnt="1"/>
      <dgm:spPr/>
    </dgm:pt>
    <dgm:pt modelId="{CC543D26-FB25-4F2B-8B1F-A2E2BFA33061}" type="pres">
      <dgm:prSet presAssocID="{C7A574EF-95C1-41C8-96B3-A94DEC354054}" presName="conn" presStyleLbl="parChTrans1D2" presStyleIdx="0" presStyleCnt="1"/>
      <dgm:spPr/>
      <dgm:t>
        <a:bodyPr/>
        <a:lstStyle/>
        <a:p>
          <a:endParaRPr lang="ru-RU"/>
        </a:p>
      </dgm:t>
    </dgm:pt>
    <dgm:pt modelId="{FCC0A4C2-DD72-4D09-A35F-90CA1339AF6D}" type="pres">
      <dgm:prSet presAssocID="{C7A574EF-95C1-41C8-96B3-A94DEC354054}" presName="extraNode" presStyleLbl="node1" presStyleIdx="0" presStyleCnt="1"/>
      <dgm:spPr/>
    </dgm:pt>
    <dgm:pt modelId="{D5D313A6-F001-4C92-9E3D-CA318CEFE53F}" type="pres">
      <dgm:prSet presAssocID="{C7A574EF-95C1-41C8-96B3-A94DEC354054}" presName="dstNode" presStyleLbl="node1" presStyleIdx="0" presStyleCnt="1"/>
      <dgm:spPr/>
    </dgm:pt>
    <dgm:pt modelId="{4F851DE7-2035-4635-8E21-1AA0E93C90E2}" type="pres">
      <dgm:prSet presAssocID="{C0B3A665-7385-497B-91BB-D29858732232}" presName="text_1" presStyleLbl="node1" presStyleIdx="0" presStyleCnt="1" custScaleY="156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F3A8-4D3F-4784-BCCC-EA92D0E0E9A7}" type="pres">
      <dgm:prSet presAssocID="{C0B3A665-7385-497B-91BB-D29858732232}" presName="accent_1" presStyleCnt="0"/>
      <dgm:spPr/>
    </dgm:pt>
    <dgm:pt modelId="{939B885C-4076-4305-9935-835D6482A060}" type="pres">
      <dgm:prSet presAssocID="{C0B3A665-7385-497B-91BB-D29858732232}" presName="accentRepeatNode" presStyleLbl="solidFgAcc1" presStyleIdx="0" presStyleCnt="1"/>
      <dgm:spPr/>
    </dgm:pt>
  </dgm:ptLst>
  <dgm:cxnLst>
    <dgm:cxn modelId="{F88DDEA6-1A6E-447E-85EE-79F9901DE565}" type="presOf" srcId="{9521FC10-3EE0-4EA0-A90D-D6452A056890}" destId="{CC543D26-FB25-4F2B-8B1F-A2E2BFA33061}" srcOrd="0" destOrd="0" presId="urn:microsoft.com/office/officeart/2008/layout/VerticalCurvedList"/>
    <dgm:cxn modelId="{43DFA43E-C1AB-42A1-B052-D46BD2094C2F}" srcId="{C7A574EF-95C1-41C8-96B3-A94DEC354054}" destId="{C0B3A665-7385-497B-91BB-D29858732232}" srcOrd="0" destOrd="0" parTransId="{E658CB84-2C6E-4230-BF0D-E8B42F2189C2}" sibTransId="{9521FC10-3EE0-4EA0-A90D-D6452A056890}"/>
    <dgm:cxn modelId="{F14A499B-8DB3-4E51-8517-3E4327B9936A}" type="presOf" srcId="{C7A574EF-95C1-41C8-96B3-A94DEC354054}" destId="{4B1B8F17-6D64-486D-8B12-BA760E8E721E}" srcOrd="0" destOrd="0" presId="urn:microsoft.com/office/officeart/2008/layout/VerticalCurvedList"/>
    <dgm:cxn modelId="{ABD79939-7344-48E8-AF4B-3FDC6F370CB3}" type="presOf" srcId="{C0B3A665-7385-497B-91BB-D29858732232}" destId="{4F851DE7-2035-4635-8E21-1AA0E93C90E2}" srcOrd="0" destOrd="0" presId="urn:microsoft.com/office/officeart/2008/layout/VerticalCurvedList"/>
    <dgm:cxn modelId="{B2152C6B-0CCF-4FEA-A713-7F95B190FFCE}" type="presParOf" srcId="{4B1B8F17-6D64-486D-8B12-BA760E8E721E}" destId="{9868C921-2C4B-4A59-8ABF-F9C750A18E23}" srcOrd="0" destOrd="0" presId="urn:microsoft.com/office/officeart/2008/layout/VerticalCurvedList"/>
    <dgm:cxn modelId="{71808CDD-F4A7-4814-BED5-5D11EACFF261}" type="presParOf" srcId="{9868C921-2C4B-4A59-8ABF-F9C750A18E23}" destId="{9F3F29EA-7E6A-4456-B763-A6275667CA27}" srcOrd="0" destOrd="0" presId="urn:microsoft.com/office/officeart/2008/layout/VerticalCurvedList"/>
    <dgm:cxn modelId="{2B00FFA5-E94D-46C0-9E0E-5BE5F49F9D8F}" type="presParOf" srcId="{9F3F29EA-7E6A-4456-B763-A6275667CA27}" destId="{EC4B365F-D4FE-4276-A642-95650695D9F4}" srcOrd="0" destOrd="0" presId="urn:microsoft.com/office/officeart/2008/layout/VerticalCurvedList"/>
    <dgm:cxn modelId="{24D74B5C-0D8D-476A-B3F1-DA9C70102161}" type="presParOf" srcId="{9F3F29EA-7E6A-4456-B763-A6275667CA27}" destId="{CC543D26-FB25-4F2B-8B1F-A2E2BFA33061}" srcOrd="1" destOrd="0" presId="urn:microsoft.com/office/officeart/2008/layout/VerticalCurvedList"/>
    <dgm:cxn modelId="{67F1AD2F-0D6B-48A8-A4D2-5561A47A40A4}" type="presParOf" srcId="{9F3F29EA-7E6A-4456-B763-A6275667CA27}" destId="{FCC0A4C2-DD72-4D09-A35F-90CA1339AF6D}" srcOrd="2" destOrd="0" presId="urn:microsoft.com/office/officeart/2008/layout/VerticalCurvedList"/>
    <dgm:cxn modelId="{40B167AB-7937-46A3-A772-B67EC45256BF}" type="presParOf" srcId="{9F3F29EA-7E6A-4456-B763-A6275667CA27}" destId="{D5D313A6-F001-4C92-9E3D-CA318CEFE53F}" srcOrd="3" destOrd="0" presId="urn:microsoft.com/office/officeart/2008/layout/VerticalCurvedList"/>
    <dgm:cxn modelId="{27AB4622-3BF7-45E4-AA99-4A028C1E5847}" type="presParOf" srcId="{9868C921-2C4B-4A59-8ABF-F9C750A18E23}" destId="{4F851DE7-2035-4635-8E21-1AA0E93C90E2}" srcOrd="1" destOrd="0" presId="urn:microsoft.com/office/officeart/2008/layout/VerticalCurvedList"/>
    <dgm:cxn modelId="{3A4495D5-6CF7-4C55-8537-C0A2F59CE6FF}" type="presParOf" srcId="{9868C921-2C4B-4A59-8ABF-F9C750A18E23}" destId="{7360F3A8-4D3F-4784-BCCC-EA92D0E0E9A7}" srcOrd="2" destOrd="0" presId="urn:microsoft.com/office/officeart/2008/layout/VerticalCurvedList"/>
    <dgm:cxn modelId="{0A3EC718-832D-4427-AD82-072473F55C09}" type="presParOf" srcId="{7360F3A8-4D3F-4784-BCCC-EA92D0E0E9A7}" destId="{939B885C-4076-4305-9935-835D6482A0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2DDAD-F327-422D-B118-462659F53107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3A3AEB-B8B2-4840-918D-BFDD4D73B07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общем случае, для выявления ловушек соединения необходимо гарантировать, что смысл каждой связи чётко и ясно определён. При недостаточном понимании сути установленных связей можно построить модель, которая не будет являться истинным представлением реального мира.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E4DA0C-C650-4247-9E41-32CF842B23EC}" type="parTrans" cxnId="{1A7A3E15-F644-4E05-B709-E8B983E6931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E47BE5-C395-4598-AB8D-4D688C1FCD48}" type="sibTrans" cxnId="{1A7A3E15-F644-4E05-B709-E8B983E6931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02F1F7-1102-4C17-A4F0-FFF9669450EA}" type="pres">
      <dgm:prSet presAssocID="{D642DDAD-F327-422D-B118-462659F531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8A5231-8B5C-44D2-A59F-7FF6B34B3E82}" type="pres">
      <dgm:prSet presAssocID="{B43A3AEB-B8B2-4840-918D-BFDD4D73B075}" presName="node" presStyleLbl="node1" presStyleIdx="0" presStyleCnt="1" custScaleX="35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A3E15-F644-4E05-B709-E8B983E6931B}" srcId="{D642DDAD-F327-422D-B118-462659F53107}" destId="{B43A3AEB-B8B2-4840-918D-BFDD4D73B075}" srcOrd="0" destOrd="0" parTransId="{A4E4DA0C-C650-4247-9E41-32CF842B23EC}" sibTransId="{9AE47BE5-C395-4598-AB8D-4D688C1FCD48}"/>
    <dgm:cxn modelId="{95350A8F-7DB7-44AA-A2DF-2CC3D34114FE}" type="presOf" srcId="{B43A3AEB-B8B2-4840-918D-BFDD4D73B075}" destId="{108A5231-8B5C-44D2-A59F-7FF6B34B3E82}" srcOrd="0" destOrd="0" presId="urn:microsoft.com/office/officeart/2005/8/layout/default"/>
    <dgm:cxn modelId="{24194FBF-0F50-4FE4-AAA8-433C4666D42F}" type="presOf" srcId="{D642DDAD-F327-422D-B118-462659F53107}" destId="{A002F1F7-1102-4C17-A4F0-FFF9669450EA}" srcOrd="0" destOrd="0" presId="urn:microsoft.com/office/officeart/2005/8/layout/default"/>
    <dgm:cxn modelId="{A37A52C0-5284-421C-80DA-723A1DCEC1F1}" type="presParOf" srcId="{A002F1F7-1102-4C17-A4F0-FFF9669450EA}" destId="{108A5231-8B5C-44D2-A59F-7FF6B34B3E82}" srcOrd="0" destOrd="0" presId="urn:microsoft.com/office/officeart/2005/8/layout/default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B4CEF2-293F-4B8F-8674-7C726078BA97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846712-C201-4C10-AEB3-E9C93C08D9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Ловушка разветвления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имеет место в том случае, когда модель отображает связь между  типами</a:t>
          </a:r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сущностей, но путь между отдельными сущностями этого типа определён неоднозначно.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62C3DA-D7BE-41C2-9853-83B9E3928BDA}" type="parTrans" cxnId="{F69B6E89-5F6A-4A59-AE35-A9603220ADF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A807813-4952-429B-A5BF-05A9560AC3FD}" type="sibTrans" cxnId="{F69B6E89-5F6A-4A59-AE35-A9603220ADF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7A4C24-B58F-4856-8CCC-988F100F512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Ловушка разветвления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возникает в случае, когда две или больше связей типа </a:t>
          </a:r>
          <a:r>
            <a:rPr lang="ru-RU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1:М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разветвляются из одной сущности. </a:t>
          </a:r>
        </a:p>
      </dgm:t>
    </dgm:pt>
    <dgm:pt modelId="{622758B4-01D6-49C4-BF54-63FE4B3EC239}" type="parTrans" cxnId="{F11620DF-DB58-43BB-94FC-22D5BF482B3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863FA0-866A-499B-9164-A79445BEDD93}" type="sibTrans" cxnId="{F11620DF-DB58-43BB-94FC-22D5BF482B3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464F84A-2A50-42A5-863C-A6F5510ACC87}" type="pres">
      <dgm:prSet presAssocID="{10B4CEF2-293F-4B8F-8674-7C726078BA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F44398-9B31-49F4-8D5E-07A222C32AC2}" type="pres">
      <dgm:prSet presAssocID="{10B4CEF2-293F-4B8F-8674-7C726078BA97}" presName="Name1" presStyleCnt="0"/>
      <dgm:spPr/>
    </dgm:pt>
    <dgm:pt modelId="{4B272579-90E1-4A1E-BE63-AA8D94F55A63}" type="pres">
      <dgm:prSet presAssocID="{10B4CEF2-293F-4B8F-8674-7C726078BA97}" presName="cycle" presStyleCnt="0"/>
      <dgm:spPr/>
    </dgm:pt>
    <dgm:pt modelId="{F1F23F3E-2E6E-40F8-A512-F93A882FE9BC}" type="pres">
      <dgm:prSet presAssocID="{10B4CEF2-293F-4B8F-8674-7C726078BA97}" presName="srcNode" presStyleLbl="node1" presStyleIdx="0" presStyleCnt="2"/>
      <dgm:spPr/>
    </dgm:pt>
    <dgm:pt modelId="{29B7D954-36DC-4D92-9CB1-1F88EE271D07}" type="pres">
      <dgm:prSet presAssocID="{10B4CEF2-293F-4B8F-8674-7C726078BA97}" presName="conn" presStyleLbl="parChTrans1D2" presStyleIdx="0" presStyleCnt="1"/>
      <dgm:spPr/>
      <dgm:t>
        <a:bodyPr/>
        <a:lstStyle/>
        <a:p>
          <a:endParaRPr lang="ru-RU"/>
        </a:p>
      </dgm:t>
    </dgm:pt>
    <dgm:pt modelId="{EF573A67-F930-4208-9126-14F3C429A11E}" type="pres">
      <dgm:prSet presAssocID="{10B4CEF2-293F-4B8F-8674-7C726078BA97}" presName="extraNode" presStyleLbl="node1" presStyleIdx="0" presStyleCnt="2"/>
      <dgm:spPr/>
    </dgm:pt>
    <dgm:pt modelId="{E7E34BE5-87A5-4C78-B926-A8EF3E4265CD}" type="pres">
      <dgm:prSet presAssocID="{10B4CEF2-293F-4B8F-8674-7C726078BA97}" presName="dstNode" presStyleLbl="node1" presStyleIdx="0" presStyleCnt="2"/>
      <dgm:spPr/>
    </dgm:pt>
    <dgm:pt modelId="{564C6D22-E273-4A23-84D1-09AE51D202DD}" type="pres">
      <dgm:prSet presAssocID="{0B846712-C201-4C10-AEB3-E9C93C08D9E5}" presName="text_1" presStyleLbl="node1" presStyleIdx="0" presStyleCnt="2" custScaleY="144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B934-43DC-487F-AE37-5FDDB1F5CDFF}" type="pres">
      <dgm:prSet presAssocID="{0B846712-C201-4C10-AEB3-E9C93C08D9E5}" presName="accent_1" presStyleCnt="0"/>
      <dgm:spPr/>
    </dgm:pt>
    <dgm:pt modelId="{3BB51C58-42FC-4660-ADCD-A165CD184D19}" type="pres">
      <dgm:prSet presAssocID="{0B846712-C201-4C10-AEB3-E9C93C08D9E5}" presName="accentRepeatNode" presStyleLbl="solidFgAcc1" presStyleIdx="0" presStyleCnt="2"/>
      <dgm:spPr/>
    </dgm:pt>
    <dgm:pt modelId="{EDC633E6-2176-4A5E-AD93-588E3C606573}" type="pres">
      <dgm:prSet presAssocID="{7F7A4C24-B58F-4856-8CCC-988F100F512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6F4B9-3E01-47A9-B8DA-44DFC7A7A55C}" type="pres">
      <dgm:prSet presAssocID="{7F7A4C24-B58F-4856-8CCC-988F100F512E}" presName="accent_2" presStyleCnt="0"/>
      <dgm:spPr/>
    </dgm:pt>
    <dgm:pt modelId="{2F908E26-598B-4D53-ADC9-0E1E172C0E88}" type="pres">
      <dgm:prSet presAssocID="{7F7A4C24-B58F-4856-8CCC-988F100F512E}" presName="accentRepeatNode" presStyleLbl="solidFgAcc1" presStyleIdx="1" presStyleCnt="2"/>
      <dgm:spPr/>
    </dgm:pt>
  </dgm:ptLst>
  <dgm:cxnLst>
    <dgm:cxn modelId="{8D6F8132-5CD1-499A-904F-48A994706FD9}" type="presOf" srcId="{0B846712-C201-4C10-AEB3-E9C93C08D9E5}" destId="{564C6D22-E273-4A23-84D1-09AE51D202DD}" srcOrd="0" destOrd="0" presId="urn:microsoft.com/office/officeart/2008/layout/VerticalCurvedList"/>
    <dgm:cxn modelId="{72EC0EB5-9BAC-48DD-8C42-659B27E6ABD1}" type="presOf" srcId="{10B4CEF2-293F-4B8F-8674-7C726078BA97}" destId="{E464F84A-2A50-42A5-863C-A6F5510ACC87}" srcOrd="0" destOrd="0" presId="urn:microsoft.com/office/officeart/2008/layout/VerticalCurvedList"/>
    <dgm:cxn modelId="{A95ED3A7-5EB9-49B3-9ED4-CF7A374D09D0}" type="presOf" srcId="{5A807813-4952-429B-A5BF-05A9560AC3FD}" destId="{29B7D954-36DC-4D92-9CB1-1F88EE271D07}" srcOrd="0" destOrd="0" presId="urn:microsoft.com/office/officeart/2008/layout/VerticalCurvedList"/>
    <dgm:cxn modelId="{A8F31C67-B70A-412A-B762-AE3406049A38}" type="presOf" srcId="{7F7A4C24-B58F-4856-8CCC-988F100F512E}" destId="{EDC633E6-2176-4A5E-AD93-588E3C606573}" srcOrd="0" destOrd="0" presId="urn:microsoft.com/office/officeart/2008/layout/VerticalCurvedList"/>
    <dgm:cxn modelId="{F69B6E89-5F6A-4A59-AE35-A9603220ADF6}" srcId="{10B4CEF2-293F-4B8F-8674-7C726078BA97}" destId="{0B846712-C201-4C10-AEB3-E9C93C08D9E5}" srcOrd="0" destOrd="0" parTransId="{C562C3DA-D7BE-41C2-9853-83B9E3928BDA}" sibTransId="{5A807813-4952-429B-A5BF-05A9560AC3FD}"/>
    <dgm:cxn modelId="{F11620DF-DB58-43BB-94FC-22D5BF482B35}" srcId="{10B4CEF2-293F-4B8F-8674-7C726078BA97}" destId="{7F7A4C24-B58F-4856-8CCC-988F100F512E}" srcOrd="1" destOrd="0" parTransId="{622758B4-01D6-49C4-BF54-63FE4B3EC239}" sibTransId="{64863FA0-866A-499B-9164-A79445BEDD93}"/>
    <dgm:cxn modelId="{48F33540-0519-4A32-BF09-1182944FCAE4}" type="presParOf" srcId="{E464F84A-2A50-42A5-863C-A6F5510ACC87}" destId="{F9F44398-9B31-49F4-8D5E-07A222C32AC2}" srcOrd="0" destOrd="0" presId="urn:microsoft.com/office/officeart/2008/layout/VerticalCurvedList"/>
    <dgm:cxn modelId="{AA464EBF-BFDB-4F00-B9EF-594E69EA2EEE}" type="presParOf" srcId="{F9F44398-9B31-49F4-8D5E-07A222C32AC2}" destId="{4B272579-90E1-4A1E-BE63-AA8D94F55A63}" srcOrd="0" destOrd="0" presId="urn:microsoft.com/office/officeart/2008/layout/VerticalCurvedList"/>
    <dgm:cxn modelId="{7416E34B-CDF8-4C0C-AC3A-AACD64D8B052}" type="presParOf" srcId="{4B272579-90E1-4A1E-BE63-AA8D94F55A63}" destId="{F1F23F3E-2E6E-40F8-A512-F93A882FE9BC}" srcOrd="0" destOrd="0" presId="urn:microsoft.com/office/officeart/2008/layout/VerticalCurvedList"/>
    <dgm:cxn modelId="{58D0BF06-CFB6-4C43-BF6B-E033371495D0}" type="presParOf" srcId="{4B272579-90E1-4A1E-BE63-AA8D94F55A63}" destId="{29B7D954-36DC-4D92-9CB1-1F88EE271D07}" srcOrd="1" destOrd="0" presId="urn:microsoft.com/office/officeart/2008/layout/VerticalCurvedList"/>
    <dgm:cxn modelId="{103526E0-A7E9-46A8-A5B3-50B2EBEB77D0}" type="presParOf" srcId="{4B272579-90E1-4A1E-BE63-AA8D94F55A63}" destId="{EF573A67-F930-4208-9126-14F3C429A11E}" srcOrd="2" destOrd="0" presId="urn:microsoft.com/office/officeart/2008/layout/VerticalCurvedList"/>
    <dgm:cxn modelId="{45D473BC-4AF2-466F-B850-9BDAF3334EB7}" type="presParOf" srcId="{4B272579-90E1-4A1E-BE63-AA8D94F55A63}" destId="{E7E34BE5-87A5-4C78-B926-A8EF3E4265CD}" srcOrd="3" destOrd="0" presId="urn:microsoft.com/office/officeart/2008/layout/VerticalCurvedList"/>
    <dgm:cxn modelId="{E41F1F20-53EE-4EA4-85AF-29B9F1FADFE1}" type="presParOf" srcId="{F9F44398-9B31-49F4-8D5E-07A222C32AC2}" destId="{564C6D22-E273-4A23-84D1-09AE51D202DD}" srcOrd="1" destOrd="0" presId="urn:microsoft.com/office/officeart/2008/layout/VerticalCurvedList"/>
    <dgm:cxn modelId="{892F322B-F523-484E-9CDB-CEC774F38E04}" type="presParOf" srcId="{F9F44398-9B31-49F4-8D5E-07A222C32AC2}" destId="{81CAB934-43DC-487F-AE37-5FDDB1F5CDFF}" srcOrd="2" destOrd="0" presId="urn:microsoft.com/office/officeart/2008/layout/VerticalCurvedList"/>
    <dgm:cxn modelId="{4C8DF481-0A6F-4E5C-AD19-548AA34E397F}" type="presParOf" srcId="{81CAB934-43DC-487F-AE37-5FDDB1F5CDFF}" destId="{3BB51C58-42FC-4660-ADCD-A165CD184D19}" srcOrd="0" destOrd="0" presId="urn:microsoft.com/office/officeart/2008/layout/VerticalCurvedList"/>
    <dgm:cxn modelId="{BA490AD5-E6F0-4D09-B388-68E21D42E816}" type="presParOf" srcId="{F9F44398-9B31-49F4-8D5E-07A222C32AC2}" destId="{EDC633E6-2176-4A5E-AD93-588E3C606573}" srcOrd="3" destOrd="0" presId="urn:microsoft.com/office/officeart/2008/layout/VerticalCurvedList"/>
    <dgm:cxn modelId="{45295380-D820-4C85-83B7-8735BA9299CF}" type="presParOf" srcId="{F9F44398-9B31-49F4-8D5E-07A222C32AC2}" destId="{D0C6F4B9-3E01-47A9-B8DA-44DFC7A7A55C}" srcOrd="4" destOrd="0" presId="urn:microsoft.com/office/officeart/2008/layout/VerticalCurvedList"/>
    <dgm:cxn modelId="{88324653-7757-464E-9B8E-5ABB1CC6297C}" type="presParOf" srcId="{D0C6F4B9-3E01-47A9-B8DA-44DFC7A7A55C}" destId="{2F908E26-598B-4D53-ADC9-0E1E172C0E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404D1D-A9DB-4AF0-B175-EDEDBCEC8FD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9A563A-683A-4ED0-B3C5-D43C465A16A3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Ловушка разрыва </a:t>
          </a:r>
          <a:r>
            <a:rPr lang="ru-RU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появляется в том случае, когда в модели предполагается наличие связи между типами</a:t>
          </a:r>
          <a:r>
            <a:rPr lang="ru-RU" sz="19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сущностей, но не существует пути между отдельными сущностями этих типов.</a:t>
          </a:r>
          <a:endParaRPr lang="ru-RU" sz="1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179588-3690-4D0E-8FD3-F950EC679BF8}" type="parTrans" cxnId="{43E2D348-ACE7-4146-AA68-C403971C7A6E}">
      <dgm:prSet/>
      <dgm:spPr/>
      <dgm:t>
        <a:bodyPr/>
        <a:lstStyle/>
        <a:p>
          <a:endParaRPr lang="ru-RU" sz="19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56B51E-8054-4CA7-9A00-15CE45727158}" type="sibTrans" cxnId="{43E2D348-ACE7-4146-AA68-C403971C7A6E}">
      <dgm:prSet/>
      <dgm:spPr/>
      <dgm:t>
        <a:bodyPr/>
        <a:lstStyle/>
        <a:p>
          <a:endParaRPr lang="ru-RU" sz="19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D645BD-E0B4-4587-B916-D8D42EFA557E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Ловушка разрыва </a:t>
          </a:r>
          <a:r>
            <a:rPr lang="ru-RU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может возникнуть при наличии связи с частичным участием, образующей часть пути между связанными сущностями. </a:t>
          </a:r>
        </a:p>
      </dgm:t>
    </dgm:pt>
    <dgm:pt modelId="{5B54E145-F801-4733-AE95-888E882E8773}" type="parTrans" cxnId="{F2131232-F07A-4609-9937-8E662EE57BD1}">
      <dgm:prSet/>
      <dgm:spPr/>
      <dgm:t>
        <a:bodyPr/>
        <a:lstStyle/>
        <a:p>
          <a:endParaRPr lang="ru-RU" sz="19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BC4F6F-9C7D-4111-B33A-769F1645978C}" type="sibTrans" cxnId="{F2131232-F07A-4609-9937-8E662EE57BD1}">
      <dgm:prSet/>
      <dgm:spPr/>
      <dgm:t>
        <a:bodyPr/>
        <a:lstStyle/>
        <a:p>
          <a:endParaRPr lang="ru-RU" sz="19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B22918-4CEE-46D0-B3FF-0F8977FCE385}" type="pres">
      <dgm:prSet presAssocID="{9C404D1D-A9DB-4AF0-B175-EDEDBCEC8F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5E64A3-BA07-41C1-8D48-5F3B7766FB19}" type="pres">
      <dgm:prSet presAssocID="{9C404D1D-A9DB-4AF0-B175-EDEDBCEC8FD2}" presName="Name1" presStyleCnt="0"/>
      <dgm:spPr/>
    </dgm:pt>
    <dgm:pt modelId="{89591E70-E7E0-44CA-9173-5F65328492E9}" type="pres">
      <dgm:prSet presAssocID="{9C404D1D-A9DB-4AF0-B175-EDEDBCEC8FD2}" presName="cycle" presStyleCnt="0"/>
      <dgm:spPr/>
    </dgm:pt>
    <dgm:pt modelId="{81E6F30E-063E-4061-9023-90F9AF868322}" type="pres">
      <dgm:prSet presAssocID="{9C404D1D-A9DB-4AF0-B175-EDEDBCEC8FD2}" presName="srcNode" presStyleLbl="node1" presStyleIdx="0" presStyleCnt="2"/>
      <dgm:spPr/>
    </dgm:pt>
    <dgm:pt modelId="{797C592D-A869-46ED-A4EC-900248C2E998}" type="pres">
      <dgm:prSet presAssocID="{9C404D1D-A9DB-4AF0-B175-EDEDBCEC8FD2}" presName="conn" presStyleLbl="parChTrans1D2" presStyleIdx="0" presStyleCnt="1"/>
      <dgm:spPr/>
      <dgm:t>
        <a:bodyPr/>
        <a:lstStyle/>
        <a:p>
          <a:endParaRPr lang="ru-RU"/>
        </a:p>
      </dgm:t>
    </dgm:pt>
    <dgm:pt modelId="{D6122D16-3ECC-42F9-998B-8BF7949D145F}" type="pres">
      <dgm:prSet presAssocID="{9C404D1D-A9DB-4AF0-B175-EDEDBCEC8FD2}" presName="extraNode" presStyleLbl="node1" presStyleIdx="0" presStyleCnt="2"/>
      <dgm:spPr/>
    </dgm:pt>
    <dgm:pt modelId="{3F941524-A0DF-43FF-AA14-877370529C07}" type="pres">
      <dgm:prSet presAssocID="{9C404D1D-A9DB-4AF0-B175-EDEDBCEC8FD2}" presName="dstNode" presStyleLbl="node1" presStyleIdx="0" presStyleCnt="2"/>
      <dgm:spPr/>
    </dgm:pt>
    <dgm:pt modelId="{FD60D6D9-91C3-44C0-8635-9D52CF69EDAD}" type="pres">
      <dgm:prSet presAssocID="{A89A563A-683A-4ED0-B3C5-D43C465A16A3}" presName="text_1" presStyleLbl="node1" presStyleIdx="0" presStyleCnt="2" custScaleY="13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4815B-DB49-4341-A1C5-4733D46118DF}" type="pres">
      <dgm:prSet presAssocID="{A89A563A-683A-4ED0-B3C5-D43C465A16A3}" presName="accent_1" presStyleCnt="0"/>
      <dgm:spPr/>
    </dgm:pt>
    <dgm:pt modelId="{09F5923D-7A40-4B41-B6FF-519EB59578C1}" type="pres">
      <dgm:prSet presAssocID="{A89A563A-683A-4ED0-B3C5-D43C465A16A3}" presName="accentRepeatNode" presStyleLbl="solidFgAcc1" presStyleIdx="0" presStyleCnt="2"/>
      <dgm:spPr/>
    </dgm:pt>
    <dgm:pt modelId="{9D9AD0A1-FDFA-4BF6-8C49-206784638527}" type="pres">
      <dgm:prSet presAssocID="{1BD645BD-E0B4-4587-B916-D8D42EFA557E}" presName="text_2" presStyleLbl="node1" presStyleIdx="1" presStyleCnt="2" custScaleY="115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7ADB5-8663-4EFE-9313-05F36F3FA446}" type="pres">
      <dgm:prSet presAssocID="{1BD645BD-E0B4-4587-B916-D8D42EFA557E}" presName="accent_2" presStyleCnt="0"/>
      <dgm:spPr/>
    </dgm:pt>
    <dgm:pt modelId="{FCC83919-BCD2-40B1-B933-3E9A57E04D50}" type="pres">
      <dgm:prSet presAssocID="{1BD645BD-E0B4-4587-B916-D8D42EFA557E}" presName="accentRepeatNode" presStyleLbl="solidFgAcc1" presStyleIdx="1" presStyleCnt="2"/>
      <dgm:spPr/>
    </dgm:pt>
  </dgm:ptLst>
  <dgm:cxnLst>
    <dgm:cxn modelId="{6EB6E101-0889-4681-9327-A70D83C05376}" type="presOf" srcId="{1BD645BD-E0B4-4587-B916-D8D42EFA557E}" destId="{9D9AD0A1-FDFA-4BF6-8C49-206784638527}" srcOrd="0" destOrd="0" presId="urn:microsoft.com/office/officeart/2008/layout/VerticalCurvedList"/>
    <dgm:cxn modelId="{F2131232-F07A-4609-9937-8E662EE57BD1}" srcId="{9C404D1D-A9DB-4AF0-B175-EDEDBCEC8FD2}" destId="{1BD645BD-E0B4-4587-B916-D8D42EFA557E}" srcOrd="1" destOrd="0" parTransId="{5B54E145-F801-4733-AE95-888E882E8773}" sibTransId="{8BBC4F6F-9C7D-4111-B33A-769F1645978C}"/>
    <dgm:cxn modelId="{43E2D348-ACE7-4146-AA68-C403971C7A6E}" srcId="{9C404D1D-A9DB-4AF0-B175-EDEDBCEC8FD2}" destId="{A89A563A-683A-4ED0-B3C5-D43C465A16A3}" srcOrd="0" destOrd="0" parTransId="{8D179588-3690-4D0E-8FD3-F950EC679BF8}" sibTransId="{E156B51E-8054-4CA7-9A00-15CE45727158}"/>
    <dgm:cxn modelId="{4F33B60B-7945-4368-8E64-1FCB2A1D3552}" type="presOf" srcId="{E156B51E-8054-4CA7-9A00-15CE45727158}" destId="{797C592D-A869-46ED-A4EC-900248C2E998}" srcOrd="0" destOrd="0" presId="urn:microsoft.com/office/officeart/2008/layout/VerticalCurvedList"/>
    <dgm:cxn modelId="{E8B13FC1-FF07-4B99-AF88-6AB9D3A85E69}" type="presOf" srcId="{A89A563A-683A-4ED0-B3C5-D43C465A16A3}" destId="{FD60D6D9-91C3-44C0-8635-9D52CF69EDAD}" srcOrd="0" destOrd="0" presId="urn:microsoft.com/office/officeart/2008/layout/VerticalCurvedList"/>
    <dgm:cxn modelId="{F5C52D0C-0A51-4AF5-8287-0B43E154E4D7}" type="presOf" srcId="{9C404D1D-A9DB-4AF0-B175-EDEDBCEC8FD2}" destId="{F1B22918-4CEE-46D0-B3FF-0F8977FCE385}" srcOrd="0" destOrd="0" presId="urn:microsoft.com/office/officeart/2008/layout/VerticalCurvedList"/>
    <dgm:cxn modelId="{659A9BE4-BA30-4396-A33D-A17C86EFA780}" type="presParOf" srcId="{F1B22918-4CEE-46D0-B3FF-0F8977FCE385}" destId="{0B5E64A3-BA07-41C1-8D48-5F3B7766FB19}" srcOrd="0" destOrd="0" presId="urn:microsoft.com/office/officeart/2008/layout/VerticalCurvedList"/>
    <dgm:cxn modelId="{BDECE77F-FE83-4AF3-B7E5-833A628B92E9}" type="presParOf" srcId="{0B5E64A3-BA07-41C1-8D48-5F3B7766FB19}" destId="{89591E70-E7E0-44CA-9173-5F65328492E9}" srcOrd="0" destOrd="0" presId="urn:microsoft.com/office/officeart/2008/layout/VerticalCurvedList"/>
    <dgm:cxn modelId="{C73D691D-2900-46DD-AE95-9643D3B534AF}" type="presParOf" srcId="{89591E70-E7E0-44CA-9173-5F65328492E9}" destId="{81E6F30E-063E-4061-9023-90F9AF868322}" srcOrd="0" destOrd="0" presId="urn:microsoft.com/office/officeart/2008/layout/VerticalCurvedList"/>
    <dgm:cxn modelId="{0A3FB229-3392-44F8-BAE0-8FEA55EA95C3}" type="presParOf" srcId="{89591E70-E7E0-44CA-9173-5F65328492E9}" destId="{797C592D-A869-46ED-A4EC-900248C2E998}" srcOrd="1" destOrd="0" presId="urn:microsoft.com/office/officeart/2008/layout/VerticalCurvedList"/>
    <dgm:cxn modelId="{AE7A8FB7-37A8-46E6-9AED-C10B1341A3AB}" type="presParOf" srcId="{89591E70-E7E0-44CA-9173-5F65328492E9}" destId="{D6122D16-3ECC-42F9-998B-8BF7949D145F}" srcOrd="2" destOrd="0" presId="urn:microsoft.com/office/officeart/2008/layout/VerticalCurvedList"/>
    <dgm:cxn modelId="{B8DD5E91-4D8E-4355-8B0F-8FBFD277C5FE}" type="presParOf" srcId="{89591E70-E7E0-44CA-9173-5F65328492E9}" destId="{3F941524-A0DF-43FF-AA14-877370529C07}" srcOrd="3" destOrd="0" presId="urn:microsoft.com/office/officeart/2008/layout/VerticalCurvedList"/>
    <dgm:cxn modelId="{21B456D5-069F-4671-B9AD-C01B2B7279C9}" type="presParOf" srcId="{0B5E64A3-BA07-41C1-8D48-5F3B7766FB19}" destId="{FD60D6D9-91C3-44C0-8635-9D52CF69EDAD}" srcOrd="1" destOrd="0" presId="urn:microsoft.com/office/officeart/2008/layout/VerticalCurvedList"/>
    <dgm:cxn modelId="{B532B7A3-5C55-499E-B969-3AC8A57D3E44}" type="presParOf" srcId="{0B5E64A3-BA07-41C1-8D48-5F3B7766FB19}" destId="{0174815B-DB49-4341-A1C5-4733D46118DF}" srcOrd="2" destOrd="0" presId="urn:microsoft.com/office/officeart/2008/layout/VerticalCurvedList"/>
    <dgm:cxn modelId="{91ABD3B6-EEE8-459D-B87C-E955735F2B53}" type="presParOf" srcId="{0174815B-DB49-4341-A1C5-4733D46118DF}" destId="{09F5923D-7A40-4B41-B6FF-519EB59578C1}" srcOrd="0" destOrd="0" presId="urn:microsoft.com/office/officeart/2008/layout/VerticalCurvedList"/>
    <dgm:cxn modelId="{3268E842-6B42-4F7B-BDE7-EF62A332E844}" type="presParOf" srcId="{0B5E64A3-BA07-41C1-8D48-5F3B7766FB19}" destId="{9D9AD0A1-FDFA-4BF6-8C49-206784638527}" srcOrd="3" destOrd="0" presId="urn:microsoft.com/office/officeart/2008/layout/VerticalCurvedList"/>
    <dgm:cxn modelId="{C5B2EBE0-3A9F-4BDF-B017-47C508B8DD01}" type="presParOf" srcId="{0B5E64A3-BA07-41C1-8D48-5F3B7766FB19}" destId="{18E7ADB5-8663-4EFE-9313-05F36F3FA446}" srcOrd="4" destOrd="0" presId="urn:microsoft.com/office/officeart/2008/layout/VerticalCurvedList"/>
    <dgm:cxn modelId="{83BF0BC6-57CB-4663-90BD-31E54A9319AC}" type="presParOf" srcId="{18E7ADB5-8663-4EFE-9313-05F36F3FA446}" destId="{FCC83919-BCD2-40B1-B933-3E9A57E04D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68303-CCEB-4BF9-BA4D-5383C665301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516822-9214-4B05-BCA0-52E80D9BCB3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Типы сущностей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объект или концепция, которые характеризуются на данном предприятии как имеющие независимое существование.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710BB0-FAF8-4872-A325-246145656725}" type="parTrans" cxnId="{8F151A10-FDE3-4E34-8E6D-2D128F9710A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82D820-230E-4BC4-AE93-09D6C6BEFFB6}" type="sibTrans" cxnId="{8F151A10-FDE3-4E34-8E6D-2D128F9710A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F6A39F-0042-4A81-809E-82B96922BC9A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Сущность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 экземпляр типа сущности, который может быть идентифицирован уникальным образом.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50CA38-56C6-43E9-B587-D5C19578EE92}" type="parTrans" cxnId="{EEBCAE22-AC30-47F0-8526-413C8FDA5FF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AE0798-15BC-4C20-B611-056F8087E19E}" type="sibTrans" cxnId="{EEBCAE22-AC30-47F0-8526-413C8FDA5FF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B4A438-B0F2-40A7-830F-EB48E5F26C4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Слабый тип сущности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тип сущности, существование которого зависит от какого-то другого типа сущности.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2DB87B-3DA8-4280-B591-4E4B57ECBE47}" type="parTrans" cxnId="{7B3B900C-80A4-46F8-8D3E-5969C78D43C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F58BD82-EDA5-4622-BFB2-194552458E6D}" type="sibTrans" cxnId="{7B3B900C-80A4-46F8-8D3E-5969C78D43C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15633F-549B-4D2F-A6D8-5E606DD8BB4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Сильный тип сущности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тип сущности, существование которого не</a:t>
          </a:r>
          <a:r>
            <a:rPr lang="ru-RU" sz="18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зависит от какого-то другого типа сущности.</a:t>
          </a:r>
        </a:p>
      </dgm:t>
    </dgm:pt>
    <dgm:pt modelId="{AA0449B3-0A37-498F-A1D1-C52DB980BB3E}" type="parTrans" cxnId="{4BB0D9AF-71F2-4B99-8145-DDC5E47C885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4D41E2-C003-4963-B737-DB29C10448A8}" type="sibTrans" cxnId="{4BB0D9AF-71F2-4B99-8145-DDC5E47C885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72ACB3-DD00-42A5-AF10-7D7F869EE9D0}" type="pres">
      <dgm:prSet presAssocID="{B7068303-CCEB-4BF9-BA4D-5383C66530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9DFD3A1-88FE-4DA9-8E76-EE8361B7F010}" type="pres">
      <dgm:prSet presAssocID="{B7068303-CCEB-4BF9-BA4D-5383C6653015}" presName="Name1" presStyleCnt="0"/>
      <dgm:spPr/>
    </dgm:pt>
    <dgm:pt modelId="{742F3017-C35A-48EE-B5F0-FBB029224F50}" type="pres">
      <dgm:prSet presAssocID="{B7068303-CCEB-4BF9-BA4D-5383C6653015}" presName="cycle" presStyleCnt="0"/>
      <dgm:spPr/>
    </dgm:pt>
    <dgm:pt modelId="{EC93769C-890A-4809-95E7-B211915FD2F8}" type="pres">
      <dgm:prSet presAssocID="{B7068303-CCEB-4BF9-BA4D-5383C6653015}" presName="srcNode" presStyleLbl="node1" presStyleIdx="0" presStyleCnt="4"/>
      <dgm:spPr/>
    </dgm:pt>
    <dgm:pt modelId="{16122649-CA0A-438D-93EB-20BB7C8B6073}" type="pres">
      <dgm:prSet presAssocID="{B7068303-CCEB-4BF9-BA4D-5383C6653015}" presName="conn" presStyleLbl="parChTrans1D2" presStyleIdx="0" presStyleCnt="1"/>
      <dgm:spPr/>
      <dgm:t>
        <a:bodyPr/>
        <a:lstStyle/>
        <a:p>
          <a:endParaRPr lang="ru-RU"/>
        </a:p>
      </dgm:t>
    </dgm:pt>
    <dgm:pt modelId="{724F99B4-5309-4ED4-A912-93D093090E54}" type="pres">
      <dgm:prSet presAssocID="{B7068303-CCEB-4BF9-BA4D-5383C6653015}" presName="extraNode" presStyleLbl="node1" presStyleIdx="0" presStyleCnt="4"/>
      <dgm:spPr/>
    </dgm:pt>
    <dgm:pt modelId="{24F211AE-2102-40CB-801D-DABA18B8B7DC}" type="pres">
      <dgm:prSet presAssocID="{B7068303-CCEB-4BF9-BA4D-5383C6653015}" presName="dstNode" presStyleLbl="node1" presStyleIdx="0" presStyleCnt="4"/>
      <dgm:spPr/>
    </dgm:pt>
    <dgm:pt modelId="{95BF78CF-7949-4BB0-BCCC-DEB1684E090D}" type="pres">
      <dgm:prSet presAssocID="{92516822-9214-4B05-BCA0-52E80D9BCB3D}" presName="text_1" presStyleLbl="node1" presStyleIdx="0" presStyleCnt="4" custScaleY="144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546F2-C7BA-4A3C-8BBC-F0CC001422FE}" type="pres">
      <dgm:prSet presAssocID="{92516822-9214-4B05-BCA0-52E80D9BCB3D}" presName="accent_1" presStyleCnt="0"/>
      <dgm:spPr/>
    </dgm:pt>
    <dgm:pt modelId="{503E9C21-7241-46D4-BC4D-E1BB56344323}" type="pres">
      <dgm:prSet presAssocID="{92516822-9214-4B05-BCA0-52E80D9BCB3D}" presName="accentRepeatNode" presStyleLbl="solidFgAcc1" presStyleIdx="0" presStyleCnt="4"/>
      <dgm:spPr/>
    </dgm:pt>
    <dgm:pt modelId="{F5961E90-304D-4287-8CC3-325FEC4C2619}" type="pres">
      <dgm:prSet presAssocID="{06F6A39F-0042-4A81-809E-82B96922BC9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C143-8ED5-4363-B9FF-510D38163823}" type="pres">
      <dgm:prSet presAssocID="{06F6A39F-0042-4A81-809E-82B96922BC9A}" presName="accent_2" presStyleCnt="0"/>
      <dgm:spPr/>
    </dgm:pt>
    <dgm:pt modelId="{44E7EB9F-D3A8-4BF8-9B08-DC4B8115BBB6}" type="pres">
      <dgm:prSet presAssocID="{06F6A39F-0042-4A81-809E-82B96922BC9A}" presName="accentRepeatNode" presStyleLbl="solidFgAcc1" presStyleIdx="1" presStyleCnt="4"/>
      <dgm:spPr/>
    </dgm:pt>
    <dgm:pt modelId="{A5609B7E-E71E-4576-BB05-770D40A1F57C}" type="pres">
      <dgm:prSet presAssocID="{C7B4A438-B0F2-40A7-830F-EB48E5F26C47}" presName="text_3" presStyleLbl="node1" presStyleIdx="2" presStyleCnt="4" custScaleY="13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B5FEC-A4FE-42B1-8E77-8C894142A637}" type="pres">
      <dgm:prSet presAssocID="{C7B4A438-B0F2-40A7-830F-EB48E5F26C47}" presName="accent_3" presStyleCnt="0"/>
      <dgm:spPr/>
    </dgm:pt>
    <dgm:pt modelId="{83E06F2D-A7B0-4CE9-AACB-C3ED52A9639E}" type="pres">
      <dgm:prSet presAssocID="{C7B4A438-B0F2-40A7-830F-EB48E5F26C47}" presName="accentRepeatNode" presStyleLbl="solidFgAcc1" presStyleIdx="2" presStyleCnt="4"/>
      <dgm:spPr/>
    </dgm:pt>
    <dgm:pt modelId="{58D63DA1-05F5-4A24-B187-AF44A95B6775}" type="pres">
      <dgm:prSet presAssocID="{3615633F-549B-4D2F-A6D8-5E606DD8BB44}" presName="text_4" presStyleLbl="node1" presStyleIdx="3" presStyleCnt="4" custScaleY="11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45437-658B-4098-A6AE-6D39D8D3352C}" type="pres">
      <dgm:prSet presAssocID="{3615633F-549B-4D2F-A6D8-5E606DD8BB44}" presName="accent_4" presStyleCnt="0"/>
      <dgm:spPr/>
    </dgm:pt>
    <dgm:pt modelId="{96867756-EB8F-4E5E-90D5-0AC58B7125BB}" type="pres">
      <dgm:prSet presAssocID="{3615633F-549B-4D2F-A6D8-5E606DD8BB44}" presName="accentRepeatNode" presStyleLbl="solidFgAcc1" presStyleIdx="3" presStyleCnt="4"/>
      <dgm:spPr/>
    </dgm:pt>
  </dgm:ptLst>
  <dgm:cxnLst>
    <dgm:cxn modelId="{1D0FA197-B02A-4DE3-95C6-30659EF79F63}" type="presOf" srcId="{92516822-9214-4B05-BCA0-52E80D9BCB3D}" destId="{95BF78CF-7949-4BB0-BCCC-DEB1684E090D}" srcOrd="0" destOrd="0" presId="urn:microsoft.com/office/officeart/2008/layout/VerticalCurvedList"/>
    <dgm:cxn modelId="{7B3B900C-80A4-46F8-8D3E-5969C78D43C1}" srcId="{B7068303-CCEB-4BF9-BA4D-5383C6653015}" destId="{C7B4A438-B0F2-40A7-830F-EB48E5F26C47}" srcOrd="2" destOrd="0" parTransId="{412DB87B-3DA8-4280-B591-4E4B57ECBE47}" sibTransId="{0F58BD82-EDA5-4622-BFB2-194552458E6D}"/>
    <dgm:cxn modelId="{DC7638A1-B13E-4246-AE33-AB95904D0FD6}" type="presOf" srcId="{3615633F-549B-4D2F-A6D8-5E606DD8BB44}" destId="{58D63DA1-05F5-4A24-B187-AF44A95B6775}" srcOrd="0" destOrd="0" presId="urn:microsoft.com/office/officeart/2008/layout/VerticalCurvedList"/>
    <dgm:cxn modelId="{4BB0D9AF-71F2-4B99-8145-DDC5E47C8859}" srcId="{B7068303-CCEB-4BF9-BA4D-5383C6653015}" destId="{3615633F-549B-4D2F-A6D8-5E606DD8BB44}" srcOrd="3" destOrd="0" parTransId="{AA0449B3-0A37-498F-A1D1-C52DB980BB3E}" sibTransId="{AE4D41E2-C003-4963-B737-DB29C10448A8}"/>
    <dgm:cxn modelId="{8F151A10-FDE3-4E34-8E6D-2D128F9710A1}" srcId="{B7068303-CCEB-4BF9-BA4D-5383C6653015}" destId="{92516822-9214-4B05-BCA0-52E80D9BCB3D}" srcOrd="0" destOrd="0" parTransId="{70710BB0-FAF8-4872-A325-246145656725}" sibTransId="{B482D820-230E-4BC4-AE93-09D6C6BEFFB6}"/>
    <dgm:cxn modelId="{99AE4685-61CE-480B-83E6-6A7929542516}" type="presOf" srcId="{B482D820-230E-4BC4-AE93-09D6C6BEFFB6}" destId="{16122649-CA0A-438D-93EB-20BB7C8B6073}" srcOrd="0" destOrd="0" presId="urn:microsoft.com/office/officeart/2008/layout/VerticalCurvedList"/>
    <dgm:cxn modelId="{DB3F146C-8A2D-4F4E-A7DC-F3D7D8736696}" type="presOf" srcId="{06F6A39F-0042-4A81-809E-82B96922BC9A}" destId="{F5961E90-304D-4287-8CC3-325FEC4C2619}" srcOrd="0" destOrd="0" presId="urn:microsoft.com/office/officeart/2008/layout/VerticalCurvedList"/>
    <dgm:cxn modelId="{F35C3602-6960-4850-9BCF-3D0833612598}" type="presOf" srcId="{C7B4A438-B0F2-40A7-830F-EB48E5F26C47}" destId="{A5609B7E-E71E-4576-BB05-770D40A1F57C}" srcOrd="0" destOrd="0" presId="urn:microsoft.com/office/officeart/2008/layout/VerticalCurvedList"/>
    <dgm:cxn modelId="{EEBCAE22-AC30-47F0-8526-413C8FDA5FFD}" srcId="{B7068303-CCEB-4BF9-BA4D-5383C6653015}" destId="{06F6A39F-0042-4A81-809E-82B96922BC9A}" srcOrd="1" destOrd="0" parTransId="{9450CA38-56C6-43E9-B587-D5C19578EE92}" sibTransId="{ACAE0798-15BC-4C20-B611-056F8087E19E}"/>
    <dgm:cxn modelId="{6941EA0E-ABE3-40AB-91EB-D0A2CDBA3631}" type="presOf" srcId="{B7068303-CCEB-4BF9-BA4D-5383C6653015}" destId="{3F72ACB3-DD00-42A5-AF10-7D7F869EE9D0}" srcOrd="0" destOrd="0" presId="urn:microsoft.com/office/officeart/2008/layout/VerticalCurvedList"/>
    <dgm:cxn modelId="{BB6C32ED-350D-4631-8FFC-1CC28BF3EBD4}" type="presParOf" srcId="{3F72ACB3-DD00-42A5-AF10-7D7F869EE9D0}" destId="{F9DFD3A1-88FE-4DA9-8E76-EE8361B7F010}" srcOrd="0" destOrd="0" presId="urn:microsoft.com/office/officeart/2008/layout/VerticalCurvedList"/>
    <dgm:cxn modelId="{62503739-B11E-4A04-988D-78E496BB1A11}" type="presParOf" srcId="{F9DFD3A1-88FE-4DA9-8E76-EE8361B7F010}" destId="{742F3017-C35A-48EE-B5F0-FBB029224F50}" srcOrd="0" destOrd="0" presId="urn:microsoft.com/office/officeart/2008/layout/VerticalCurvedList"/>
    <dgm:cxn modelId="{2A67266B-A7B1-47F1-A9E4-06DCC5A5620B}" type="presParOf" srcId="{742F3017-C35A-48EE-B5F0-FBB029224F50}" destId="{EC93769C-890A-4809-95E7-B211915FD2F8}" srcOrd="0" destOrd="0" presId="urn:microsoft.com/office/officeart/2008/layout/VerticalCurvedList"/>
    <dgm:cxn modelId="{D28FF0AD-3617-4DA5-BD2F-9A183D4EEA93}" type="presParOf" srcId="{742F3017-C35A-48EE-B5F0-FBB029224F50}" destId="{16122649-CA0A-438D-93EB-20BB7C8B6073}" srcOrd="1" destOrd="0" presId="urn:microsoft.com/office/officeart/2008/layout/VerticalCurvedList"/>
    <dgm:cxn modelId="{8F3CA672-5E68-4142-9174-F51EB58CC019}" type="presParOf" srcId="{742F3017-C35A-48EE-B5F0-FBB029224F50}" destId="{724F99B4-5309-4ED4-A912-93D093090E54}" srcOrd="2" destOrd="0" presId="urn:microsoft.com/office/officeart/2008/layout/VerticalCurvedList"/>
    <dgm:cxn modelId="{3277912A-E787-4DF5-939B-54A9630F2FE4}" type="presParOf" srcId="{742F3017-C35A-48EE-B5F0-FBB029224F50}" destId="{24F211AE-2102-40CB-801D-DABA18B8B7DC}" srcOrd="3" destOrd="0" presId="urn:microsoft.com/office/officeart/2008/layout/VerticalCurvedList"/>
    <dgm:cxn modelId="{F562AF96-DC21-46CD-BD24-5CB3F5A8CB7A}" type="presParOf" srcId="{F9DFD3A1-88FE-4DA9-8E76-EE8361B7F010}" destId="{95BF78CF-7949-4BB0-BCCC-DEB1684E090D}" srcOrd="1" destOrd="0" presId="urn:microsoft.com/office/officeart/2008/layout/VerticalCurvedList"/>
    <dgm:cxn modelId="{5D07542F-B974-4A3B-B1AC-FCD4F6240BAD}" type="presParOf" srcId="{F9DFD3A1-88FE-4DA9-8E76-EE8361B7F010}" destId="{A6D546F2-C7BA-4A3C-8BBC-F0CC001422FE}" srcOrd="2" destOrd="0" presId="urn:microsoft.com/office/officeart/2008/layout/VerticalCurvedList"/>
    <dgm:cxn modelId="{8F55A956-C500-466D-93FD-BFCE6DFCC845}" type="presParOf" srcId="{A6D546F2-C7BA-4A3C-8BBC-F0CC001422FE}" destId="{503E9C21-7241-46D4-BC4D-E1BB56344323}" srcOrd="0" destOrd="0" presId="urn:microsoft.com/office/officeart/2008/layout/VerticalCurvedList"/>
    <dgm:cxn modelId="{C27975C8-1E05-4E48-BF1C-23235F6746B8}" type="presParOf" srcId="{F9DFD3A1-88FE-4DA9-8E76-EE8361B7F010}" destId="{F5961E90-304D-4287-8CC3-325FEC4C2619}" srcOrd="3" destOrd="0" presId="urn:microsoft.com/office/officeart/2008/layout/VerticalCurvedList"/>
    <dgm:cxn modelId="{36C77FB3-3CE2-4EBD-ADCD-8D1294C530D4}" type="presParOf" srcId="{F9DFD3A1-88FE-4DA9-8E76-EE8361B7F010}" destId="{6B05C143-8ED5-4363-B9FF-510D38163823}" srcOrd="4" destOrd="0" presId="urn:microsoft.com/office/officeart/2008/layout/VerticalCurvedList"/>
    <dgm:cxn modelId="{787038CC-273A-4FF9-BDDC-71644819ED27}" type="presParOf" srcId="{6B05C143-8ED5-4363-B9FF-510D38163823}" destId="{44E7EB9F-D3A8-4BF8-9B08-DC4B8115BBB6}" srcOrd="0" destOrd="0" presId="urn:microsoft.com/office/officeart/2008/layout/VerticalCurvedList"/>
    <dgm:cxn modelId="{7CBBBDCA-ECFA-448F-85CD-DA7BED457934}" type="presParOf" srcId="{F9DFD3A1-88FE-4DA9-8E76-EE8361B7F010}" destId="{A5609B7E-E71E-4576-BB05-770D40A1F57C}" srcOrd="5" destOrd="0" presId="urn:microsoft.com/office/officeart/2008/layout/VerticalCurvedList"/>
    <dgm:cxn modelId="{E906C2B1-43AC-495C-9ABE-F6D82BFED89E}" type="presParOf" srcId="{F9DFD3A1-88FE-4DA9-8E76-EE8361B7F010}" destId="{718B5FEC-A4FE-42B1-8E77-8C894142A637}" srcOrd="6" destOrd="0" presId="urn:microsoft.com/office/officeart/2008/layout/VerticalCurvedList"/>
    <dgm:cxn modelId="{6FEF2458-C40B-4D93-8129-E824577416F1}" type="presParOf" srcId="{718B5FEC-A4FE-42B1-8E77-8C894142A637}" destId="{83E06F2D-A7B0-4CE9-AACB-C3ED52A9639E}" srcOrd="0" destOrd="0" presId="urn:microsoft.com/office/officeart/2008/layout/VerticalCurvedList"/>
    <dgm:cxn modelId="{5C1DC67A-F803-479B-85A8-ABBFD27F5B13}" type="presParOf" srcId="{F9DFD3A1-88FE-4DA9-8E76-EE8361B7F010}" destId="{58D63DA1-05F5-4A24-B187-AF44A95B6775}" srcOrd="7" destOrd="0" presId="urn:microsoft.com/office/officeart/2008/layout/VerticalCurvedList"/>
    <dgm:cxn modelId="{DD272EE4-B312-4C23-8320-489794D25FD8}" type="presParOf" srcId="{F9DFD3A1-88FE-4DA9-8E76-EE8361B7F010}" destId="{1CC45437-658B-4098-A6AE-6D39D8D3352C}" srcOrd="8" destOrd="0" presId="urn:microsoft.com/office/officeart/2008/layout/VerticalCurvedList"/>
    <dgm:cxn modelId="{E683B26A-3F66-4E52-9CF6-482F088E9CFA}" type="presParOf" srcId="{1CC45437-658B-4098-A6AE-6D39D8D3352C}" destId="{96867756-EB8F-4E5E-90D5-0AC58B7125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4B17D-1F89-4BA2-9541-214ED6AB917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B4B3C7-A58E-4B8C-AEE6-0C89A74C569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Атрибут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 -  свойство типа сущности или типа связи.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983EA477-ECA1-4D7E-A6DE-D6754E83E48D}" type="parTrans" cxnId="{7A3F6A87-1459-4032-9DC5-3E2F5DF01E79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F5578023-741B-4AE7-81DF-465AACD36DAC}" type="sibTrans" cxnId="{7A3F6A87-1459-4032-9DC5-3E2F5DF01E79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A7EB637-D3CB-4AE8-B7BC-EF453300AFBF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Домен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  -  набор значений, которые могут быть присвоены атрибуту.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D933DAD-9451-4995-A74E-8C77A89B08A4}" type="parTrans" cxnId="{2573904F-413D-4AFF-912E-DA4DD8D82E8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108565-4367-47B9-910A-5FEC59B9AA30}" type="sibTrans" cxnId="{2573904F-413D-4AFF-912E-DA4DD8D82E8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BFCED71-896D-4CDE-960F-0FF6715833A4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6DA4C67-FA05-4E34-8559-BC4BC64EA104}" type="parTrans" cxnId="{E83A0E3A-FBDC-40CB-A02A-F7732C25CB8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EAAB2CF-35FB-4C83-910E-53B18018A224}" type="sibTrans" cxnId="{E83A0E3A-FBDC-40CB-A02A-F7732C25CB8F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029C931-6FC4-4620-88FE-F9E088B7916F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Простой атрибут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- атрибут, состоящий из одного компонента с независимым существованием.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906221F-2811-4689-AD5D-7A2DD327F336}" type="parTrans" cxnId="{29015160-ABEF-45DC-926C-6B8E721664C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BDCF893-BC6A-4942-81DA-7026D9CF4000}" type="sibTrans" cxnId="{29015160-ABEF-45DC-926C-6B8E721664C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2DE873E-6617-4045-BCDE-3013F5251A42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2C58F56-3F88-4032-9974-AF2623F93DC0}" type="parTrans" cxnId="{D0F4834A-A362-461B-8E8C-14834966B789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B59550C-B2E8-4970-878A-BA5BA350937C}" type="sibTrans" cxnId="{D0F4834A-A362-461B-8E8C-14834966B789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B4B9607-E60E-496B-9A06-05B93A695EB4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Составной атрибут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- атрибут, состоящий из нескольких компонентов, каждый из которых характеризуется независимым существованием.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5E65B48-DBBC-49C8-83B6-A4B507BCE17E}" type="parTrans" cxnId="{BEC5956E-D613-4009-8D6E-99095B251B9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C260B92-1C8C-4270-9C3C-68519CC31AF7}" type="sibTrans" cxnId="{BEC5956E-D613-4009-8D6E-99095B251B96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DCE8327-211B-4441-8416-811E1A5E8C47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7839D7F-A1E5-4980-B4F9-C92AFFFF0378}" type="parTrans" cxnId="{DC98D1A0-6D50-431A-9971-0BCE0C3C7AD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C89E8B4F-6320-45D8-B491-B656247B96E2}" type="sibTrans" cxnId="{DC98D1A0-6D50-431A-9971-0BCE0C3C7AD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845E748-6ACE-41BC-84A3-7FA42D5DDD73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Однозначный  атрибут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- атрибут, который содержит одно значение для одной сущности.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CFB7E11F-96A6-44FC-8834-A9957A132F2A}" type="parTrans" cxnId="{4763F08E-CBEE-47A6-9755-679DE594F5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3172A71-8E39-45EF-A03D-6E1AFA1BA2A5}" type="sibTrans" cxnId="{4763F08E-CBEE-47A6-9755-679DE594F5D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BFC96E7-66A2-4776-AE39-9E199BDB2270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4E9686B-8A56-42E3-B59A-9624F74CBA06}" type="parTrans" cxnId="{EDEBB6A2-A301-47FC-88F6-33994F507B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EF06F68-7C57-4822-A194-4C8CF8A24F19}" type="sibTrans" cxnId="{EDEBB6A2-A301-47FC-88F6-33994F507B52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5A52335-9274-48FB-8490-8494DF06E176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Многозначный атрибут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- атрибут, который содержит несколько значений для одной сущности.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66B4234-FE66-43DB-B384-145D377554BE}" type="parTrans" cxnId="{43B01914-8563-4AF1-97B7-40CF41C0D0A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6FBBAB7-2DED-4CF8-A9ED-F3AC3B8FED03}" type="sibTrans" cxnId="{43B01914-8563-4AF1-97B7-40CF41C0D0A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97AEC71C-C5BF-4A97-833F-73D1FCF324EE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5539704-3C25-4373-AEBC-D8D0175C84C8}" type="parTrans" cxnId="{313E3155-6FEF-42E2-950A-17151C539A8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5BD86CA-7D85-4CFF-9830-744DFA8DCFC8}" type="sibTrans" cxnId="{313E3155-6FEF-42E2-950A-17151C539A85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EF186CC-5A62-4AC1-94DA-4B778952E3AB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Производный атрибут </a:t>
          </a:r>
          <a:r>
            <a:rPr lang="ru-RU" sz="1600" b="1" dirty="0" smtClean="0">
              <a:latin typeface="Arial" pitchFamily="34" charset="0"/>
              <a:cs typeface="Arial" pitchFamily="34" charset="0"/>
            </a:rPr>
            <a:t>- атрибут, который представляет значение, производное от значения связанного с ним атрибута или некоторого множества атрибутов, принадлежащих некоторому (не обязательно данному) типу сущности.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4E809167-10C0-4991-BF9D-FA513E79014F}" type="parTrans" cxnId="{25EA4081-4144-40AE-8B4B-C7A73F3E474E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8B760976-1A2F-418B-B0BE-36E3B7BBD0ED}" type="sibTrans" cxnId="{25EA4081-4144-40AE-8B4B-C7A73F3E474E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1440337-0826-4A20-AF87-5C4ECE9034AE}">
      <dgm:prSet phldrT="[Текст]" custT="1"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43FBFD25-BF54-46E1-9F72-33D919DCAE27}" type="parTrans" cxnId="{E311A88D-32D2-4056-9307-39D6E9F76FC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111B67E2-D159-4ABC-A550-0E22C8A548ED}" type="sibTrans" cxnId="{E311A88D-32D2-4056-9307-39D6E9F76FCC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A5377219-0D21-4BC6-A1DD-8D3E852C27D4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56F8DAA-1A83-4974-AA89-6CDD5F6E9E28}" type="parTrans" cxnId="{72468BE2-824E-4142-A54E-FA117BACEA3B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2F230BE-D2D4-4A08-BBC3-53FC6553AABE}" type="sibTrans" cxnId="{72468BE2-824E-4142-A54E-FA117BACEA3B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7B1428DB-849D-4D73-86E7-60D73F294416}" type="pres">
      <dgm:prSet presAssocID="{B694B17D-1F89-4BA2-9541-214ED6AB91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9D998-15DF-4DB1-A2C0-A967233A44C7}" type="pres">
      <dgm:prSet presAssocID="{A1440337-0826-4A20-AF87-5C4ECE9034AE}" presName="composite" presStyleCnt="0"/>
      <dgm:spPr/>
    </dgm:pt>
    <dgm:pt modelId="{27AA5FD1-F546-4A7C-BDDE-D41A6381DE6E}" type="pres">
      <dgm:prSet presAssocID="{A1440337-0826-4A20-AF87-5C4ECE9034A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716BC-34B9-469C-B8A9-7ABB4D034AA9}" type="pres">
      <dgm:prSet presAssocID="{A1440337-0826-4A20-AF87-5C4ECE9034A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F085B-A07B-4EA8-B1DB-27F4645FA499}" type="pres">
      <dgm:prSet presAssocID="{111B67E2-D159-4ABC-A550-0E22C8A548ED}" presName="sp" presStyleCnt="0"/>
      <dgm:spPr/>
    </dgm:pt>
    <dgm:pt modelId="{FBCA62AA-C50E-4948-9E28-7E59ADE5645C}" type="pres">
      <dgm:prSet presAssocID="{A5377219-0D21-4BC6-A1DD-8D3E852C27D4}" presName="composite" presStyleCnt="0"/>
      <dgm:spPr/>
    </dgm:pt>
    <dgm:pt modelId="{5B062D38-6010-4842-8436-96BA286E90A4}" type="pres">
      <dgm:prSet presAssocID="{A5377219-0D21-4BC6-A1DD-8D3E852C27D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07DE7-85BF-40E2-88C5-4F1986AC46F6}" type="pres">
      <dgm:prSet presAssocID="{A5377219-0D21-4BC6-A1DD-8D3E852C27D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13844-3013-45F4-BB59-98497D088144}" type="pres">
      <dgm:prSet presAssocID="{52F230BE-D2D4-4A08-BBC3-53FC6553AABE}" presName="sp" presStyleCnt="0"/>
      <dgm:spPr/>
    </dgm:pt>
    <dgm:pt modelId="{CECC4A69-2ADC-4CBB-BDE0-A118C5DB06A8}" type="pres">
      <dgm:prSet presAssocID="{ABFCED71-896D-4CDE-960F-0FF6715833A4}" presName="composite" presStyleCnt="0"/>
      <dgm:spPr/>
    </dgm:pt>
    <dgm:pt modelId="{8EDCBD0D-AB93-409B-8A7F-BEA47CF57F85}" type="pres">
      <dgm:prSet presAssocID="{ABFCED71-896D-4CDE-960F-0FF6715833A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E4FB9-3EBC-4279-89A1-9A68A87C3BD5}" type="pres">
      <dgm:prSet presAssocID="{ABFCED71-896D-4CDE-960F-0FF6715833A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2B7A6-D807-4C35-BF49-D4934A7ACCC3}" type="pres">
      <dgm:prSet presAssocID="{4EAAB2CF-35FB-4C83-910E-53B18018A224}" presName="sp" presStyleCnt="0"/>
      <dgm:spPr/>
    </dgm:pt>
    <dgm:pt modelId="{1CFF798B-F77E-4EE2-93B5-DAC20323B992}" type="pres">
      <dgm:prSet presAssocID="{A2DE873E-6617-4045-BCDE-3013F5251A42}" presName="composite" presStyleCnt="0"/>
      <dgm:spPr/>
    </dgm:pt>
    <dgm:pt modelId="{EE4BE510-AB69-48D3-8DC6-65805707244D}" type="pres">
      <dgm:prSet presAssocID="{A2DE873E-6617-4045-BCDE-3013F5251A42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F644C-6274-4445-B4F6-2E9AB674BCCC}" type="pres">
      <dgm:prSet presAssocID="{A2DE873E-6617-4045-BCDE-3013F5251A42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DDAF-8486-4A5A-9F1A-02F04AB41ABF}" type="pres">
      <dgm:prSet presAssocID="{3B59550C-B2E8-4970-878A-BA5BA350937C}" presName="sp" presStyleCnt="0"/>
      <dgm:spPr/>
    </dgm:pt>
    <dgm:pt modelId="{57FC7BC9-6813-4B79-99EE-28F05126EF25}" type="pres">
      <dgm:prSet presAssocID="{1DCE8327-211B-4441-8416-811E1A5E8C47}" presName="composite" presStyleCnt="0"/>
      <dgm:spPr/>
    </dgm:pt>
    <dgm:pt modelId="{B896AE21-6913-48E3-AA6A-50069D57CF28}" type="pres">
      <dgm:prSet presAssocID="{1DCE8327-211B-4441-8416-811E1A5E8C4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33E78-2463-4320-A5B3-42006946C9BE}" type="pres">
      <dgm:prSet presAssocID="{1DCE8327-211B-4441-8416-811E1A5E8C4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00F08-4BD2-4D9F-AD40-63F546E5F405}" type="pres">
      <dgm:prSet presAssocID="{C89E8B4F-6320-45D8-B491-B656247B96E2}" presName="sp" presStyleCnt="0"/>
      <dgm:spPr/>
    </dgm:pt>
    <dgm:pt modelId="{A0212CC0-FEB3-4CA0-B87B-45C4C162EA77}" type="pres">
      <dgm:prSet presAssocID="{9BFC96E7-66A2-4776-AE39-9E199BDB2270}" presName="composite" presStyleCnt="0"/>
      <dgm:spPr/>
    </dgm:pt>
    <dgm:pt modelId="{934F0559-9C6E-4467-B0CB-781325BEF3E8}" type="pres">
      <dgm:prSet presAssocID="{9BFC96E7-66A2-4776-AE39-9E199BDB227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6C12B-7669-4B09-9FAC-E2D808B9AE27}" type="pres">
      <dgm:prSet presAssocID="{9BFC96E7-66A2-4776-AE39-9E199BDB227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6F71B-D178-448C-ACE4-DF9757609583}" type="pres">
      <dgm:prSet presAssocID="{5EF06F68-7C57-4822-A194-4C8CF8A24F19}" presName="sp" presStyleCnt="0"/>
      <dgm:spPr/>
    </dgm:pt>
    <dgm:pt modelId="{689DCB9C-C38A-4814-AF82-787E33CC8044}" type="pres">
      <dgm:prSet presAssocID="{97AEC71C-C5BF-4A97-833F-73D1FCF324EE}" presName="composite" presStyleCnt="0"/>
      <dgm:spPr/>
    </dgm:pt>
    <dgm:pt modelId="{D3D2E30D-2834-4900-BCDE-8FA83AA4868C}" type="pres">
      <dgm:prSet presAssocID="{97AEC71C-C5BF-4A97-833F-73D1FCF324EE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D803-1491-4458-A230-8168AC0125CB}" type="pres">
      <dgm:prSet presAssocID="{97AEC71C-C5BF-4A97-833F-73D1FCF324EE}" presName="descendantText" presStyleLbl="alignAcc1" presStyleIdx="6" presStyleCnt="7" custScaleY="160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EBB6A2-A301-47FC-88F6-33994F507B52}" srcId="{B694B17D-1F89-4BA2-9541-214ED6AB9178}" destId="{9BFC96E7-66A2-4776-AE39-9E199BDB2270}" srcOrd="5" destOrd="0" parTransId="{14E9686B-8A56-42E3-B59A-9624F74CBA06}" sibTransId="{5EF06F68-7C57-4822-A194-4C8CF8A24F19}"/>
    <dgm:cxn modelId="{0F69EB93-EF9B-4CED-BC7C-EB77E3C859AD}" type="presOf" srcId="{2029C931-6FC4-4620-88FE-F9E088B7916F}" destId="{CF1E4FB9-3EBC-4279-89A1-9A68A87C3BD5}" srcOrd="0" destOrd="0" presId="urn:microsoft.com/office/officeart/2005/8/layout/chevron2"/>
    <dgm:cxn modelId="{9C32103E-6756-485C-9B3F-F554D7BC3704}" type="presOf" srcId="{3EF186CC-5A62-4AC1-94DA-4B778952E3AB}" destId="{475CD803-1491-4458-A230-8168AC0125CB}" srcOrd="0" destOrd="0" presId="urn:microsoft.com/office/officeart/2005/8/layout/chevron2"/>
    <dgm:cxn modelId="{CDB34297-8EA8-47AC-B96A-54AEECBF6FFE}" type="presOf" srcId="{ABFCED71-896D-4CDE-960F-0FF6715833A4}" destId="{8EDCBD0D-AB93-409B-8A7F-BEA47CF57F85}" srcOrd="0" destOrd="0" presId="urn:microsoft.com/office/officeart/2005/8/layout/chevron2"/>
    <dgm:cxn modelId="{3F0612BA-5849-46E4-A768-35BD49030477}" type="presOf" srcId="{5B4B9607-E60E-496B-9A06-05B93A695EB4}" destId="{5D8F644C-6274-4445-B4F6-2E9AB674BCCC}" srcOrd="0" destOrd="0" presId="urn:microsoft.com/office/officeart/2005/8/layout/chevron2"/>
    <dgm:cxn modelId="{E83A0E3A-FBDC-40CB-A02A-F7732C25CB8F}" srcId="{B694B17D-1F89-4BA2-9541-214ED6AB9178}" destId="{ABFCED71-896D-4CDE-960F-0FF6715833A4}" srcOrd="2" destOrd="0" parTransId="{26DA4C67-FA05-4E34-8559-BC4BC64EA104}" sibTransId="{4EAAB2CF-35FB-4C83-910E-53B18018A224}"/>
    <dgm:cxn modelId="{ED82A74D-BAAC-4456-96A2-D1DB3F50A2F9}" type="presOf" srcId="{CA7EB637-D3CB-4AE8-B7BC-EF453300AFBF}" destId="{8AC07DE7-85BF-40E2-88C5-4F1986AC46F6}" srcOrd="0" destOrd="0" presId="urn:microsoft.com/office/officeart/2005/8/layout/chevron2"/>
    <dgm:cxn modelId="{BEC5956E-D613-4009-8D6E-99095B251B96}" srcId="{A2DE873E-6617-4045-BCDE-3013F5251A42}" destId="{5B4B9607-E60E-496B-9A06-05B93A695EB4}" srcOrd="0" destOrd="0" parTransId="{45E65B48-DBBC-49C8-83B6-A4B507BCE17E}" sibTransId="{4C260B92-1C8C-4270-9C3C-68519CC31AF7}"/>
    <dgm:cxn modelId="{2573904F-413D-4AFF-912E-DA4DD8D82E82}" srcId="{A5377219-0D21-4BC6-A1DD-8D3E852C27D4}" destId="{CA7EB637-D3CB-4AE8-B7BC-EF453300AFBF}" srcOrd="0" destOrd="0" parTransId="{5D933DAD-9451-4995-A74E-8C77A89B08A4}" sibTransId="{0E108565-4367-47B9-910A-5FEC59B9AA30}"/>
    <dgm:cxn modelId="{7A3F6A87-1459-4032-9DC5-3E2F5DF01E79}" srcId="{A1440337-0826-4A20-AF87-5C4ECE9034AE}" destId="{F4B4B3C7-A58E-4B8C-AEE6-0C89A74C569E}" srcOrd="0" destOrd="0" parTransId="{983EA477-ECA1-4D7E-A6DE-D6754E83E48D}" sibTransId="{F5578023-741B-4AE7-81DF-465AACD36DAC}"/>
    <dgm:cxn modelId="{72468BE2-824E-4142-A54E-FA117BACEA3B}" srcId="{B694B17D-1F89-4BA2-9541-214ED6AB9178}" destId="{A5377219-0D21-4BC6-A1DD-8D3E852C27D4}" srcOrd="1" destOrd="0" parTransId="{856F8DAA-1A83-4974-AA89-6CDD5F6E9E28}" sibTransId="{52F230BE-D2D4-4A08-BBC3-53FC6553AABE}"/>
    <dgm:cxn modelId="{FF53165D-B53D-4518-83F8-30C2632EF969}" type="presOf" srcId="{B694B17D-1F89-4BA2-9541-214ED6AB9178}" destId="{7B1428DB-849D-4D73-86E7-60D73F294416}" srcOrd="0" destOrd="0" presId="urn:microsoft.com/office/officeart/2005/8/layout/chevron2"/>
    <dgm:cxn modelId="{7C49D931-A34B-45A6-A984-F75753B5CCA6}" type="presOf" srcId="{A2DE873E-6617-4045-BCDE-3013F5251A42}" destId="{EE4BE510-AB69-48D3-8DC6-65805707244D}" srcOrd="0" destOrd="0" presId="urn:microsoft.com/office/officeart/2005/8/layout/chevron2"/>
    <dgm:cxn modelId="{313E3155-6FEF-42E2-950A-17151C539A85}" srcId="{B694B17D-1F89-4BA2-9541-214ED6AB9178}" destId="{97AEC71C-C5BF-4A97-833F-73D1FCF324EE}" srcOrd="6" destOrd="0" parTransId="{75539704-3C25-4373-AEBC-D8D0175C84C8}" sibTransId="{35BD86CA-7D85-4CFF-9830-744DFA8DCFC8}"/>
    <dgm:cxn modelId="{4763F08E-CBEE-47A6-9755-679DE594F5D8}" srcId="{1DCE8327-211B-4441-8416-811E1A5E8C47}" destId="{6845E748-6ACE-41BC-84A3-7FA42D5DDD73}" srcOrd="0" destOrd="0" parTransId="{CFB7E11F-96A6-44FC-8834-A9957A132F2A}" sibTransId="{53172A71-8E39-45EF-A03D-6E1AFA1BA2A5}"/>
    <dgm:cxn modelId="{21E830C1-9A65-4A15-9FA6-FB15FA8D5E82}" type="presOf" srcId="{1DCE8327-211B-4441-8416-811E1A5E8C47}" destId="{B896AE21-6913-48E3-AA6A-50069D57CF28}" srcOrd="0" destOrd="0" presId="urn:microsoft.com/office/officeart/2005/8/layout/chevron2"/>
    <dgm:cxn modelId="{ABD5BE39-F115-4788-8E6A-CDCBC9B4417F}" type="presOf" srcId="{97AEC71C-C5BF-4A97-833F-73D1FCF324EE}" destId="{D3D2E30D-2834-4900-BCDE-8FA83AA4868C}" srcOrd="0" destOrd="0" presId="urn:microsoft.com/office/officeart/2005/8/layout/chevron2"/>
    <dgm:cxn modelId="{937DC6EA-BDEC-4A38-AFE4-87D82311292D}" type="presOf" srcId="{9BFC96E7-66A2-4776-AE39-9E199BDB2270}" destId="{934F0559-9C6E-4467-B0CB-781325BEF3E8}" srcOrd="0" destOrd="0" presId="urn:microsoft.com/office/officeart/2005/8/layout/chevron2"/>
    <dgm:cxn modelId="{43B01914-8563-4AF1-97B7-40CF41C0D0AC}" srcId="{9BFC96E7-66A2-4776-AE39-9E199BDB2270}" destId="{85A52335-9274-48FB-8490-8494DF06E176}" srcOrd="0" destOrd="0" parTransId="{E66B4234-FE66-43DB-B384-145D377554BE}" sibTransId="{36FBBAB7-2DED-4CF8-A9ED-F3AC3B8FED03}"/>
    <dgm:cxn modelId="{74FEC1E5-2005-4DDE-A7DA-5064018B7669}" type="presOf" srcId="{A5377219-0D21-4BC6-A1DD-8D3E852C27D4}" destId="{5B062D38-6010-4842-8436-96BA286E90A4}" srcOrd="0" destOrd="0" presId="urn:microsoft.com/office/officeart/2005/8/layout/chevron2"/>
    <dgm:cxn modelId="{D0F4834A-A362-461B-8E8C-14834966B789}" srcId="{B694B17D-1F89-4BA2-9541-214ED6AB9178}" destId="{A2DE873E-6617-4045-BCDE-3013F5251A42}" srcOrd="3" destOrd="0" parTransId="{F2C58F56-3F88-4032-9974-AF2623F93DC0}" sibTransId="{3B59550C-B2E8-4970-878A-BA5BA350937C}"/>
    <dgm:cxn modelId="{25EA4081-4144-40AE-8B4B-C7A73F3E474E}" srcId="{97AEC71C-C5BF-4A97-833F-73D1FCF324EE}" destId="{3EF186CC-5A62-4AC1-94DA-4B778952E3AB}" srcOrd="0" destOrd="0" parTransId="{4E809167-10C0-4991-BF9D-FA513E79014F}" sibTransId="{8B760976-1A2F-418B-B0BE-36E3B7BBD0ED}"/>
    <dgm:cxn modelId="{49B3AA70-67C1-4EF5-B7EA-8E4DD06ECE87}" type="presOf" srcId="{F4B4B3C7-A58E-4B8C-AEE6-0C89A74C569E}" destId="{611716BC-34B9-469C-B8A9-7ABB4D034AA9}" srcOrd="0" destOrd="0" presId="urn:microsoft.com/office/officeart/2005/8/layout/chevron2"/>
    <dgm:cxn modelId="{201D33B3-D93F-4DE1-AF83-A5F79737F0C0}" type="presOf" srcId="{6845E748-6ACE-41BC-84A3-7FA42D5DDD73}" destId="{6F933E78-2463-4320-A5B3-42006946C9BE}" srcOrd="0" destOrd="0" presId="urn:microsoft.com/office/officeart/2005/8/layout/chevron2"/>
    <dgm:cxn modelId="{95E68F35-099C-48A5-953D-F470CC524DAF}" type="presOf" srcId="{85A52335-9274-48FB-8490-8494DF06E176}" destId="{B4F6C12B-7669-4B09-9FAC-E2D808B9AE27}" srcOrd="0" destOrd="0" presId="urn:microsoft.com/office/officeart/2005/8/layout/chevron2"/>
    <dgm:cxn modelId="{D02E5907-FE2E-4D52-8754-B6D6202881B1}" type="presOf" srcId="{A1440337-0826-4A20-AF87-5C4ECE9034AE}" destId="{27AA5FD1-F546-4A7C-BDDE-D41A6381DE6E}" srcOrd="0" destOrd="0" presId="urn:microsoft.com/office/officeart/2005/8/layout/chevron2"/>
    <dgm:cxn modelId="{E311A88D-32D2-4056-9307-39D6E9F76FCC}" srcId="{B694B17D-1F89-4BA2-9541-214ED6AB9178}" destId="{A1440337-0826-4A20-AF87-5C4ECE9034AE}" srcOrd="0" destOrd="0" parTransId="{43FBFD25-BF54-46E1-9F72-33D919DCAE27}" sibTransId="{111B67E2-D159-4ABC-A550-0E22C8A548ED}"/>
    <dgm:cxn modelId="{29015160-ABEF-45DC-926C-6B8E721664C1}" srcId="{ABFCED71-896D-4CDE-960F-0FF6715833A4}" destId="{2029C931-6FC4-4620-88FE-F9E088B7916F}" srcOrd="0" destOrd="0" parTransId="{D906221F-2811-4689-AD5D-7A2DD327F336}" sibTransId="{ABDCF893-BC6A-4942-81DA-7026D9CF4000}"/>
    <dgm:cxn modelId="{DC98D1A0-6D50-431A-9971-0BCE0C3C7AD5}" srcId="{B694B17D-1F89-4BA2-9541-214ED6AB9178}" destId="{1DCE8327-211B-4441-8416-811E1A5E8C47}" srcOrd="4" destOrd="0" parTransId="{37839D7F-A1E5-4980-B4F9-C92AFFFF0378}" sibTransId="{C89E8B4F-6320-45D8-B491-B656247B96E2}"/>
    <dgm:cxn modelId="{F0902B52-08D4-454A-896B-4969C5F032C5}" type="presParOf" srcId="{7B1428DB-849D-4D73-86E7-60D73F294416}" destId="{5E59D998-15DF-4DB1-A2C0-A967233A44C7}" srcOrd="0" destOrd="0" presId="urn:microsoft.com/office/officeart/2005/8/layout/chevron2"/>
    <dgm:cxn modelId="{6EFDF4BE-15A8-4BD8-A072-AA440EE339F7}" type="presParOf" srcId="{5E59D998-15DF-4DB1-A2C0-A967233A44C7}" destId="{27AA5FD1-F546-4A7C-BDDE-D41A6381DE6E}" srcOrd="0" destOrd="0" presId="urn:microsoft.com/office/officeart/2005/8/layout/chevron2"/>
    <dgm:cxn modelId="{AF1F9B40-E02A-46F8-AAD0-ABD79C536AE8}" type="presParOf" srcId="{5E59D998-15DF-4DB1-A2C0-A967233A44C7}" destId="{611716BC-34B9-469C-B8A9-7ABB4D034AA9}" srcOrd="1" destOrd="0" presId="urn:microsoft.com/office/officeart/2005/8/layout/chevron2"/>
    <dgm:cxn modelId="{3B94E62D-E1FB-4225-92AA-0CFD068670CA}" type="presParOf" srcId="{7B1428DB-849D-4D73-86E7-60D73F294416}" destId="{8CEF085B-A07B-4EA8-B1DB-27F4645FA499}" srcOrd="1" destOrd="0" presId="urn:microsoft.com/office/officeart/2005/8/layout/chevron2"/>
    <dgm:cxn modelId="{544C6393-C834-4AC2-A2BA-29F9B232B1E0}" type="presParOf" srcId="{7B1428DB-849D-4D73-86E7-60D73F294416}" destId="{FBCA62AA-C50E-4948-9E28-7E59ADE5645C}" srcOrd="2" destOrd="0" presId="urn:microsoft.com/office/officeart/2005/8/layout/chevron2"/>
    <dgm:cxn modelId="{0DE04F04-9A42-427E-A7F5-7DD279529FB0}" type="presParOf" srcId="{FBCA62AA-C50E-4948-9E28-7E59ADE5645C}" destId="{5B062D38-6010-4842-8436-96BA286E90A4}" srcOrd="0" destOrd="0" presId="urn:microsoft.com/office/officeart/2005/8/layout/chevron2"/>
    <dgm:cxn modelId="{EBBCCEA6-3E42-4D81-9A89-57B8FA0FAD0D}" type="presParOf" srcId="{FBCA62AA-C50E-4948-9E28-7E59ADE5645C}" destId="{8AC07DE7-85BF-40E2-88C5-4F1986AC46F6}" srcOrd="1" destOrd="0" presId="urn:microsoft.com/office/officeart/2005/8/layout/chevron2"/>
    <dgm:cxn modelId="{59C07C6F-A95F-4497-94BB-17BACF45A1CE}" type="presParOf" srcId="{7B1428DB-849D-4D73-86E7-60D73F294416}" destId="{54F13844-3013-45F4-BB59-98497D088144}" srcOrd="3" destOrd="0" presId="urn:microsoft.com/office/officeart/2005/8/layout/chevron2"/>
    <dgm:cxn modelId="{6BC4E13B-EE48-46D4-9A1A-9CBE5BD6B572}" type="presParOf" srcId="{7B1428DB-849D-4D73-86E7-60D73F294416}" destId="{CECC4A69-2ADC-4CBB-BDE0-A118C5DB06A8}" srcOrd="4" destOrd="0" presId="urn:microsoft.com/office/officeart/2005/8/layout/chevron2"/>
    <dgm:cxn modelId="{DDC012DB-C39C-43D9-9452-CB4705D1FFC1}" type="presParOf" srcId="{CECC4A69-2ADC-4CBB-BDE0-A118C5DB06A8}" destId="{8EDCBD0D-AB93-409B-8A7F-BEA47CF57F85}" srcOrd="0" destOrd="0" presId="urn:microsoft.com/office/officeart/2005/8/layout/chevron2"/>
    <dgm:cxn modelId="{2F87B57A-8AA2-412C-BC92-D1971B2D0485}" type="presParOf" srcId="{CECC4A69-2ADC-4CBB-BDE0-A118C5DB06A8}" destId="{CF1E4FB9-3EBC-4279-89A1-9A68A87C3BD5}" srcOrd="1" destOrd="0" presId="urn:microsoft.com/office/officeart/2005/8/layout/chevron2"/>
    <dgm:cxn modelId="{E04657C9-4D6B-43C6-A1BF-449E830296AA}" type="presParOf" srcId="{7B1428DB-849D-4D73-86E7-60D73F294416}" destId="{7312B7A6-D807-4C35-BF49-D4934A7ACCC3}" srcOrd="5" destOrd="0" presId="urn:microsoft.com/office/officeart/2005/8/layout/chevron2"/>
    <dgm:cxn modelId="{A96C15F9-EA94-4A89-B62F-DA640AE92491}" type="presParOf" srcId="{7B1428DB-849D-4D73-86E7-60D73F294416}" destId="{1CFF798B-F77E-4EE2-93B5-DAC20323B992}" srcOrd="6" destOrd="0" presId="urn:microsoft.com/office/officeart/2005/8/layout/chevron2"/>
    <dgm:cxn modelId="{B32CE031-0812-47D4-BF30-311670EEB424}" type="presParOf" srcId="{1CFF798B-F77E-4EE2-93B5-DAC20323B992}" destId="{EE4BE510-AB69-48D3-8DC6-65805707244D}" srcOrd="0" destOrd="0" presId="urn:microsoft.com/office/officeart/2005/8/layout/chevron2"/>
    <dgm:cxn modelId="{CC3EF09B-FC48-48FB-842A-15EF621C6C42}" type="presParOf" srcId="{1CFF798B-F77E-4EE2-93B5-DAC20323B992}" destId="{5D8F644C-6274-4445-B4F6-2E9AB674BCCC}" srcOrd="1" destOrd="0" presId="urn:microsoft.com/office/officeart/2005/8/layout/chevron2"/>
    <dgm:cxn modelId="{7FA8E191-246F-4F54-8E25-F90583DE5135}" type="presParOf" srcId="{7B1428DB-849D-4D73-86E7-60D73F294416}" destId="{4A79DDAF-8486-4A5A-9F1A-02F04AB41ABF}" srcOrd="7" destOrd="0" presId="urn:microsoft.com/office/officeart/2005/8/layout/chevron2"/>
    <dgm:cxn modelId="{8B97313E-DD94-4129-9968-B8C1EEC0B582}" type="presParOf" srcId="{7B1428DB-849D-4D73-86E7-60D73F294416}" destId="{57FC7BC9-6813-4B79-99EE-28F05126EF25}" srcOrd="8" destOrd="0" presId="urn:microsoft.com/office/officeart/2005/8/layout/chevron2"/>
    <dgm:cxn modelId="{E67D4582-456D-4791-BFFB-C85D8B9F9FBE}" type="presParOf" srcId="{57FC7BC9-6813-4B79-99EE-28F05126EF25}" destId="{B896AE21-6913-48E3-AA6A-50069D57CF28}" srcOrd="0" destOrd="0" presId="urn:microsoft.com/office/officeart/2005/8/layout/chevron2"/>
    <dgm:cxn modelId="{AB366D6A-D7F6-49F5-ACEB-48855E7BA732}" type="presParOf" srcId="{57FC7BC9-6813-4B79-99EE-28F05126EF25}" destId="{6F933E78-2463-4320-A5B3-42006946C9BE}" srcOrd="1" destOrd="0" presId="urn:microsoft.com/office/officeart/2005/8/layout/chevron2"/>
    <dgm:cxn modelId="{59349A74-D808-4FB0-8308-B731385F8592}" type="presParOf" srcId="{7B1428DB-849D-4D73-86E7-60D73F294416}" destId="{E6900F08-4BD2-4D9F-AD40-63F546E5F405}" srcOrd="9" destOrd="0" presId="urn:microsoft.com/office/officeart/2005/8/layout/chevron2"/>
    <dgm:cxn modelId="{2D41974D-54DD-4AA7-BF97-F31F2CD73EBF}" type="presParOf" srcId="{7B1428DB-849D-4D73-86E7-60D73F294416}" destId="{A0212CC0-FEB3-4CA0-B87B-45C4C162EA77}" srcOrd="10" destOrd="0" presId="urn:microsoft.com/office/officeart/2005/8/layout/chevron2"/>
    <dgm:cxn modelId="{C75E7BD8-8F07-479E-BAB2-BC68BA2CF7ED}" type="presParOf" srcId="{A0212CC0-FEB3-4CA0-B87B-45C4C162EA77}" destId="{934F0559-9C6E-4467-B0CB-781325BEF3E8}" srcOrd="0" destOrd="0" presId="urn:microsoft.com/office/officeart/2005/8/layout/chevron2"/>
    <dgm:cxn modelId="{5276AD77-A8BD-48E5-9834-2B3179C458FA}" type="presParOf" srcId="{A0212CC0-FEB3-4CA0-B87B-45C4C162EA77}" destId="{B4F6C12B-7669-4B09-9FAC-E2D808B9AE27}" srcOrd="1" destOrd="0" presId="urn:microsoft.com/office/officeart/2005/8/layout/chevron2"/>
    <dgm:cxn modelId="{E319948B-65DD-490E-8AB2-5CBB666BACC4}" type="presParOf" srcId="{7B1428DB-849D-4D73-86E7-60D73F294416}" destId="{9176F71B-D178-448C-ACE4-DF9757609583}" srcOrd="11" destOrd="0" presId="urn:microsoft.com/office/officeart/2005/8/layout/chevron2"/>
    <dgm:cxn modelId="{D96B910C-0A3C-4277-8C8C-73DE010AEE13}" type="presParOf" srcId="{7B1428DB-849D-4D73-86E7-60D73F294416}" destId="{689DCB9C-C38A-4814-AF82-787E33CC8044}" srcOrd="12" destOrd="0" presId="urn:microsoft.com/office/officeart/2005/8/layout/chevron2"/>
    <dgm:cxn modelId="{DFD9718C-63FF-4A68-B34D-1D14F71E65F2}" type="presParOf" srcId="{689DCB9C-C38A-4814-AF82-787E33CC8044}" destId="{D3D2E30D-2834-4900-BCDE-8FA83AA4868C}" srcOrd="0" destOrd="0" presId="urn:microsoft.com/office/officeart/2005/8/layout/chevron2"/>
    <dgm:cxn modelId="{B2845B3E-B471-4ED8-806D-8FFAF7E528A6}" type="presParOf" srcId="{689DCB9C-C38A-4814-AF82-787E33CC8044}" destId="{475CD803-1491-4458-A230-8168AC0125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5FE566-CF25-45B1-BD25-1A15FE720AD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1491F8-FA82-4315-9A12-E8654878A769}">
      <dgm:prSet phldrT="[Текст]" phldr="1"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E9EBDA53-6160-4C5F-BD6B-5DF92182407E}" type="parTrans" cxnId="{058C6682-9117-4086-A153-1C5312DD7D6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6B13043-8CDF-44FB-B082-33FC58F72713}" type="sibTrans" cxnId="{058C6682-9117-4086-A153-1C5312DD7D6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BD100C13-E0BA-4FE1-A328-E0BE2D2DD9CD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Потенциальный ключ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- атрибут или набор атрибутов, который уникально идентифицирует отдельные экземпляры типа сущности.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EAD801D-BD64-426E-9164-3BD0AE12303C}" type="parTrans" cxnId="{6DE64526-A2DF-45D9-B082-1CCC9E5CB69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6B6727F7-2EF1-4463-8AE6-6A3FF72A54D0}" type="sibTrans" cxnId="{6DE64526-A2DF-45D9-B082-1CCC9E5CB69B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52E288E-55BD-4FD6-A18B-59EA404B7734}">
      <dgm:prSet/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F4BB062-DC30-4B85-887E-2F1474DE7865}" type="parTrans" cxnId="{2141ACE9-602B-457B-B565-148E015ABE0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2730D81-C0EC-4EE6-BB3E-1C114BC6656D}" type="sibTrans" cxnId="{2141ACE9-602B-457B-B565-148E015ABE0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3E8AC128-16B2-4D5D-BA34-054FEB324E5D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Первичный ключ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- потенциальный ключ, который выбран в качестве первичного ключа.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F38FB54-0D96-4BE4-BCA9-B8123DDAC344}" type="parTrans" cxnId="{AD00CE69-D29A-4EB1-A077-900F51EB70A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9F7C91D-2F04-453A-996C-8DAD23535AED}" type="sibTrans" cxnId="{AD00CE69-D29A-4EB1-A077-900F51EB70A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477F6E7-2A44-4492-8C06-0CBFB44EE736}">
      <dgm:prSet/>
      <dgm:spPr/>
      <dgm:t>
        <a:bodyPr/>
        <a:lstStyle/>
        <a:p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0881FDC-9A63-465B-8443-952211498FBF}" type="parTrans" cxnId="{CEC727E2-46F5-4C63-9366-7B34D4C0E9F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792785B-15C2-4B5C-BA0D-352766738961}" type="sibTrans" cxnId="{CEC727E2-46F5-4C63-9366-7B34D4C0E9F3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0D552D15-3142-4CA3-A74C-ED74FC556D53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Составной  ключ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- потенциальный ключ, который состоит из двух или больше атрибутов.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A4E4AD2-4817-45A4-AD02-C6C56966B706}" type="parTrans" cxnId="{3CE0833F-E091-4812-BB27-480E4DC8E73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0659542-9ADD-48A8-A5A4-74D40849F99A}" type="sibTrans" cxnId="{3CE0833F-E091-4812-BB27-480E4DC8E737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706A87E5-7BA7-481D-B11F-E1CA1AD9D914}" type="pres">
      <dgm:prSet presAssocID="{A55FE566-CF25-45B1-BD25-1A15FE720A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74FF6E-E832-4019-B959-A0F65F444C9A}" type="pres">
      <dgm:prSet presAssocID="{AD1491F8-FA82-4315-9A12-E8654878A769}" presName="composite" presStyleCnt="0"/>
      <dgm:spPr/>
    </dgm:pt>
    <dgm:pt modelId="{EA056865-AEDE-4619-B73C-3727E6B641E4}" type="pres">
      <dgm:prSet presAssocID="{AD1491F8-FA82-4315-9A12-E8654878A7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FB7F-90FB-4F58-B6E8-9DB5DBEED54E}" type="pres">
      <dgm:prSet presAssocID="{AD1491F8-FA82-4315-9A12-E8654878A7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2C555-3ACC-4A44-9E79-1BDDB3D59A49}" type="pres">
      <dgm:prSet presAssocID="{96B13043-8CDF-44FB-B082-33FC58F72713}" presName="sp" presStyleCnt="0"/>
      <dgm:spPr/>
    </dgm:pt>
    <dgm:pt modelId="{A4194CC1-899A-4285-821F-B0FD9DBA33F8}" type="pres">
      <dgm:prSet presAssocID="{D52E288E-55BD-4FD6-A18B-59EA404B7734}" presName="composite" presStyleCnt="0"/>
      <dgm:spPr/>
    </dgm:pt>
    <dgm:pt modelId="{A2F44413-FDAF-432F-B469-58EFE1C06613}" type="pres">
      <dgm:prSet presAssocID="{D52E288E-55BD-4FD6-A18B-59EA404B773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D295-98FF-4921-9B00-FAB5E91BFCC0}" type="pres">
      <dgm:prSet presAssocID="{D52E288E-55BD-4FD6-A18B-59EA404B773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75F7E-09A4-49E5-837C-7A237D858CCD}" type="pres">
      <dgm:prSet presAssocID="{82730D81-C0EC-4EE6-BB3E-1C114BC6656D}" presName="sp" presStyleCnt="0"/>
      <dgm:spPr/>
    </dgm:pt>
    <dgm:pt modelId="{857E1494-F8C8-465A-9F1A-BB4AEAEF53C7}" type="pres">
      <dgm:prSet presAssocID="{4477F6E7-2A44-4492-8C06-0CBFB44EE736}" presName="composite" presStyleCnt="0"/>
      <dgm:spPr/>
    </dgm:pt>
    <dgm:pt modelId="{7D6B8984-150B-4B9B-9570-A60D6403D0CD}" type="pres">
      <dgm:prSet presAssocID="{4477F6E7-2A44-4492-8C06-0CBFB44EE7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A7439-BD22-41C9-9239-DB7C1F4BA857}" type="pres">
      <dgm:prSet presAssocID="{4477F6E7-2A44-4492-8C06-0CBFB44EE7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CC7BA-8BE9-4C30-BCD0-2395348ECE27}" type="presOf" srcId="{A55FE566-CF25-45B1-BD25-1A15FE720ADA}" destId="{706A87E5-7BA7-481D-B11F-E1CA1AD9D914}" srcOrd="0" destOrd="0" presId="urn:microsoft.com/office/officeart/2005/8/layout/chevron2"/>
    <dgm:cxn modelId="{258C3E21-67F6-4C22-B8E2-DF5DAC72A9D2}" type="presOf" srcId="{4477F6E7-2A44-4492-8C06-0CBFB44EE736}" destId="{7D6B8984-150B-4B9B-9570-A60D6403D0CD}" srcOrd="0" destOrd="0" presId="urn:microsoft.com/office/officeart/2005/8/layout/chevron2"/>
    <dgm:cxn modelId="{3CE0833F-E091-4812-BB27-480E4DC8E737}" srcId="{4477F6E7-2A44-4492-8C06-0CBFB44EE736}" destId="{0D552D15-3142-4CA3-A74C-ED74FC556D53}" srcOrd="0" destOrd="0" parTransId="{AA4E4AD2-4817-45A4-AD02-C6C56966B706}" sibTransId="{D0659542-9ADD-48A8-A5A4-74D40849F99A}"/>
    <dgm:cxn modelId="{7C08BB63-760A-4B72-930C-C4D9C3143E47}" type="presOf" srcId="{D52E288E-55BD-4FD6-A18B-59EA404B7734}" destId="{A2F44413-FDAF-432F-B469-58EFE1C06613}" srcOrd="0" destOrd="0" presId="urn:microsoft.com/office/officeart/2005/8/layout/chevron2"/>
    <dgm:cxn modelId="{2141ACE9-602B-457B-B565-148E015ABE07}" srcId="{A55FE566-CF25-45B1-BD25-1A15FE720ADA}" destId="{D52E288E-55BD-4FD6-A18B-59EA404B7734}" srcOrd="1" destOrd="0" parTransId="{CF4BB062-DC30-4B85-887E-2F1474DE7865}" sibTransId="{82730D81-C0EC-4EE6-BB3E-1C114BC6656D}"/>
    <dgm:cxn modelId="{058C6682-9117-4086-A153-1C5312DD7D67}" srcId="{A55FE566-CF25-45B1-BD25-1A15FE720ADA}" destId="{AD1491F8-FA82-4315-9A12-E8654878A769}" srcOrd="0" destOrd="0" parTransId="{E9EBDA53-6160-4C5F-BD6B-5DF92182407E}" sibTransId="{96B13043-8CDF-44FB-B082-33FC58F72713}"/>
    <dgm:cxn modelId="{AE4B3ECF-547F-4C2B-A8CE-A26895E1A350}" type="presOf" srcId="{BD100C13-E0BA-4FE1-A328-E0BE2D2DD9CD}" destId="{C91AFB7F-90FB-4F58-B6E8-9DB5DBEED54E}" srcOrd="0" destOrd="0" presId="urn:microsoft.com/office/officeart/2005/8/layout/chevron2"/>
    <dgm:cxn modelId="{CA0DFBC9-E270-4AAA-BC48-12786A5D6222}" type="presOf" srcId="{0D552D15-3142-4CA3-A74C-ED74FC556D53}" destId="{A37A7439-BD22-41C9-9239-DB7C1F4BA857}" srcOrd="0" destOrd="0" presId="urn:microsoft.com/office/officeart/2005/8/layout/chevron2"/>
    <dgm:cxn modelId="{CEC727E2-46F5-4C63-9366-7B34D4C0E9F3}" srcId="{A55FE566-CF25-45B1-BD25-1A15FE720ADA}" destId="{4477F6E7-2A44-4492-8C06-0CBFB44EE736}" srcOrd="2" destOrd="0" parTransId="{50881FDC-9A63-465B-8443-952211498FBF}" sibTransId="{8792785B-15C2-4B5C-BA0D-352766738961}"/>
    <dgm:cxn modelId="{AD00CE69-D29A-4EB1-A077-900F51EB70A4}" srcId="{D52E288E-55BD-4FD6-A18B-59EA404B7734}" destId="{3E8AC128-16B2-4D5D-BA34-054FEB324E5D}" srcOrd="0" destOrd="0" parTransId="{4F38FB54-0D96-4BE4-BCA9-B8123DDAC344}" sibTransId="{A9F7C91D-2F04-453A-996C-8DAD23535AED}"/>
    <dgm:cxn modelId="{C2A1FBC0-092F-422F-98E9-600BD2320D5E}" type="presOf" srcId="{AD1491F8-FA82-4315-9A12-E8654878A769}" destId="{EA056865-AEDE-4619-B73C-3727E6B641E4}" srcOrd="0" destOrd="0" presId="urn:microsoft.com/office/officeart/2005/8/layout/chevron2"/>
    <dgm:cxn modelId="{6DE64526-A2DF-45D9-B082-1CCC9E5CB69B}" srcId="{AD1491F8-FA82-4315-9A12-E8654878A769}" destId="{BD100C13-E0BA-4FE1-A328-E0BE2D2DD9CD}" srcOrd="0" destOrd="0" parTransId="{0EAD801D-BD64-426E-9164-3BD0AE12303C}" sibTransId="{6B6727F7-2EF1-4463-8AE6-6A3FF72A54D0}"/>
    <dgm:cxn modelId="{26CF1D04-8F29-4D80-9CDC-1386F1E0D44E}" type="presOf" srcId="{3E8AC128-16B2-4D5D-BA34-054FEB324E5D}" destId="{97AFD295-98FF-4921-9B00-FAB5E91BFCC0}" srcOrd="0" destOrd="0" presId="urn:microsoft.com/office/officeart/2005/8/layout/chevron2"/>
    <dgm:cxn modelId="{19FBCA94-F2CA-47DF-A6F6-1A19C13B01E7}" type="presParOf" srcId="{706A87E5-7BA7-481D-B11F-E1CA1AD9D914}" destId="{EF74FF6E-E832-4019-B959-A0F65F444C9A}" srcOrd="0" destOrd="0" presId="urn:microsoft.com/office/officeart/2005/8/layout/chevron2"/>
    <dgm:cxn modelId="{8CE543FD-15DA-44FD-84F6-381AFB203AB6}" type="presParOf" srcId="{EF74FF6E-E832-4019-B959-A0F65F444C9A}" destId="{EA056865-AEDE-4619-B73C-3727E6B641E4}" srcOrd="0" destOrd="0" presId="urn:microsoft.com/office/officeart/2005/8/layout/chevron2"/>
    <dgm:cxn modelId="{E6BD6C81-430D-4EEE-B581-037DC4FE6E17}" type="presParOf" srcId="{EF74FF6E-E832-4019-B959-A0F65F444C9A}" destId="{C91AFB7F-90FB-4F58-B6E8-9DB5DBEED54E}" srcOrd="1" destOrd="0" presId="urn:microsoft.com/office/officeart/2005/8/layout/chevron2"/>
    <dgm:cxn modelId="{D6C80D5E-498F-482D-8208-375825D2791C}" type="presParOf" srcId="{706A87E5-7BA7-481D-B11F-E1CA1AD9D914}" destId="{5452C555-3ACC-4A44-9E79-1BDDB3D59A49}" srcOrd="1" destOrd="0" presId="urn:microsoft.com/office/officeart/2005/8/layout/chevron2"/>
    <dgm:cxn modelId="{A9A21954-E26F-48E9-96FE-61FEAA0DC23F}" type="presParOf" srcId="{706A87E5-7BA7-481D-B11F-E1CA1AD9D914}" destId="{A4194CC1-899A-4285-821F-B0FD9DBA33F8}" srcOrd="2" destOrd="0" presId="urn:microsoft.com/office/officeart/2005/8/layout/chevron2"/>
    <dgm:cxn modelId="{4896A8F5-2AA9-48EF-9B12-EFB6EB4583B9}" type="presParOf" srcId="{A4194CC1-899A-4285-821F-B0FD9DBA33F8}" destId="{A2F44413-FDAF-432F-B469-58EFE1C06613}" srcOrd="0" destOrd="0" presId="urn:microsoft.com/office/officeart/2005/8/layout/chevron2"/>
    <dgm:cxn modelId="{4A646E14-782D-441E-9AA3-C91A76F113B5}" type="presParOf" srcId="{A4194CC1-899A-4285-821F-B0FD9DBA33F8}" destId="{97AFD295-98FF-4921-9B00-FAB5E91BFCC0}" srcOrd="1" destOrd="0" presId="urn:microsoft.com/office/officeart/2005/8/layout/chevron2"/>
    <dgm:cxn modelId="{54EFA996-1F74-4DD1-AA8F-B53EF1C3DDD1}" type="presParOf" srcId="{706A87E5-7BA7-481D-B11F-E1CA1AD9D914}" destId="{E9E75F7E-09A4-49E5-837C-7A237D858CCD}" srcOrd="3" destOrd="0" presId="urn:microsoft.com/office/officeart/2005/8/layout/chevron2"/>
    <dgm:cxn modelId="{C48125B1-30BE-4DC3-87F3-B9921DD5A535}" type="presParOf" srcId="{706A87E5-7BA7-481D-B11F-E1CA1AD9D914}" destId="{857E1494-F8C8-465A-9F1A-BB4AEAEF53C7}" srcOrd="4" destOrd="0" presId="urn:microsoft.com/office/officeart/2005/8/layout/chevron2"/>
    <dgm:cxn modelId="{F8D7CAFE-48FB-453D-87ED-0ECC291E5A60}" type="presParOf" srcId="{857E1494-F8C8-465A-9F1A-BB4AEAEF53C7}" destId="{7D6B8984-150B-4B9B-9570-A60D6403D0CD}" srcOrd="0" destOrd="0" presId="urn:microsoft.com/office/officeart/2005/8/layout/chevron2"/>
    <dgm:cxn modelId="{6BFA705C-E48B-4881-A515-57A92B11E3D7}" type="presParOf" srcId="{857E1494-F8C8-465A-9F1A-BB4AEAEF53C7}" destId="{A37A7439-BD22-41C9-9239-DB7C1F4BA8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00622D-1F68-47D5-97ED-2FF4EDE2CC9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B939A1-C170-4211-9A63-CEF16645104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Тип связи 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-   осмысленная ассоциация между сущностями разных типов.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7E13B50-EC84-42C0-B241-C6975DA15CFE}" type="parTrans" cxnId="{0A9BB126-7C68-4BE9-91F2-A94A1272DF0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F30DDC-7C0D-44FF-896F-7B17BCCF554F}" type="sibTrans" cxnId="{0A9BB126-7C68-4BE9-91F2-A94A1272DF0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7606E8-95F0-4F0A-87B1-BF6E3A72C166}">
      <dgm:prSet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Связь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- ассоциация между сущностями, включающая по одной сущности из каждого участвующего в связи типа сущности.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72F36110-D712-4DB4-BA1C-7A396BD8F8EE}" type="parTrans" cxnId="{95027A6A-3CDE-4F98-ADB2-1EE041CCC4B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BB5336-B01B-4F8C-8C25-7DF26F044947}" type="sibTrans" cxnId="{95027A6A-3CDE-4F98-ADB2-1EE041CCC4B5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2E432D-A98D-4D2B-B7D8-0D21F8D07A31}" type="pres">
      <dgm:prSet presAssocID="{5100622D-1F68-47D5-97ED-2FF4EDE2CC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14DF63E-A597-400B-978D-E0E663498C71}" type="pres">
      <dgm:prSet presAssocID="{5100622D-1F68-47D5-97ED-2FF4EDE2CC9F}" presName="Name1" presStyleCnt="0"/>
      <dgm:spPr/>
    </dgm:pt>
    <dgm:pt modelId="{4D1CFB51-1862-452F-B196-317A1871609E}" type="pres">
      <dgm:prSet presAssocID="{5100622D-1F68-47D5-97ED-2FF4EDE2CC9F}" presName="cycle" presStyleCnt="0"/>
      <dgm:spPr/>
    </dgm:pt>
    <dgm:pt modelId="{C7CE6802-02AC-4814-8DF5-1802BC3D340D}" type="pres">
      <dgm:prSet presAssocID="{5100622D-1F68-47D5-97ED-2FF4EDE2CC9F}" presName="srcNode" presStyleLbl="node1" presStyleIdx="0" presStyleCnt="2"/>
      <dgm:spPr/>
    </dgm:pt>
    <dgm:pt modelId="{E83EA86A-5C6D-4537-A1D3-0229276B0C11}" type="pres">
      <dgm:prSet presAssocID="{5100622D-1F68-47D5-97ED-2FF4EDE2CC9F}" presName="conn" presStyleLbl="parChTrans1D2" presStyleIdx="0" presStyleCnt="1"/>
      <dgm:spPr/>
      <dgm:t>
        <a:bodyPr/>
        <a:lstStyle/>
        <a:p>
          <a:endParaRPr lang="ru-RU"/>
        </a:p>
      </dgm:t>
    </dgm:pt>
    <dgm:pt modelId="{4C30151C-1AB3-4AEC-B746-48F4C1A6AACD}" type="pres">
      <dgm:prSet presAssocID="{5100622D-1F68-47D5-97ED-2FF4EDE2CC9F}" presName="extraNode" presStyleLbl="node1" presStyleIdx="0" presStyleCnt="2"/>
      <dgm:spPr/>
    </dgm:pt>
    <dgm:pt modelId="{224FFE21-98F6-4B3A-824F-EF3748E70846}" type="pres">
      <dgm:prSet presAssocID="{5100622D-1F68-47D5-97ED-2FF4EDE2CC9F}" presName="dstNode" presStyleLbl="node1" presStyleIdx="0" presStyleCnt="2"/>
      <dgm:spPr/>
    </dgm:pt>
    <dgm:pt modelId="{49904F83-ED44-4F69-A3C7-212B4DBBD31E}" type="pres">
      <dgm:prSet presAssocID="{F5B939A1-C170-4211-9A63-CEF166451049}" presName="text_1" presStyleLbl="node1" presStyleIdx="0" presStyleCnt="2" custScaleY="138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666EA-3B1A-4A3E-89E8-F71D3A5897CC}" type="pres">
      <dgm:prSet presAssocID="{F5B939A1-C170-4211-9A63-CEF166451049}" presName="accent_1" presStyleCnt="0"/>
      <dgm:spPr/>
    </dgm:pt>
    <dgm:pt modelId="{339D980B-0DD8-44D0-8AF4-1112B3C3F413}" type="pres">
      <dgm:prSet presAssocID="{F5B939A1-C170-4211-9A63-CEF166451049}" presName="accentRepeatNode" presStyleLbl="solidFgAcc1" presStyleIdx="0" presStyleCnt="2"/>
      <dgm:spPr/>
    </dgm:pt>
    <dgm:pt modelId="{4483183E-112C-4B49-89D2-39982D27BF1D}" type="pres">
      <dgm:prSet presAssocID="{237606E8-95F0-4F0A-87B1-BF6E3A72C166}" presName="text_2" presStyleLbl="node1" presStyleIdx="1" presStyleCnt="2" custScaleY="150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AA6B3-911B-4FF4-AFC4-CAA010244BE4}" type="pres">
      <dgm:prSet presAssocID="{237606E8-95F0-4F0A-87B1-BF6E3A72C166}" presName="accent_2" presStyleCnt="0"/>
      <dgm:spPr/>
    </dgm:pt>
    <dgm:pt modelId="{34900A14-3913-4BA5-A848-08D8E1D1C819}" type="pres">
      <dgm:prSet presAssocID="{237606E8-95F0-4F0A-87B1-BF6E3A72C166}" presName="accentRepeatNode" presStyleLbl="solidFgAcc1" presStyleIdx="1" presStyleCnt="2"/>
      <dgm:spPr/>
    </dgm:pt>
  </dgm:ptLst>
  <dgm:cxnLst>
    <dgm:cxn modelId="{95027A6A-3CDE-4F98-ADB2-1EE041CCC4B5}" srcId="{5100622D-1F68-47D5-97ED-2FF4EDE2CC9F}" destId="{237606E8-95F0-4F0A-87B1-BF6E3A72C166}" srcOrd="1" destOrd="0" parTransId="{72F36110-D712-4DB4-BA1C-7A396BD8F8EE}" sibTransId="{D7BB5336-B01B-4F8C-8C25-7DF26F044947}"/>
    <dgm:cxn modelId="{0A9BB126-7C68-4BE9-91F2-A94A1272DF00}" srcId="{5100622D-1F68-47D5-97ED-2FF4EDE2CC9F}" destId="{F5B939A1-C170-4211-9A63-CEF166451049}" srcOrd="0" destOrd="0" parTransId="{27E13B50-EC84-42C0-B241-C6975DA15CFE}" sibTransId="{E0F30DDC-7C0D-44FF-896F-7B17BCCF554F}"/>
    <dgm:cxn modelId="{0F370D19-6AE2-42EA-8A95-77FF89F1FC2C}" type="presOf" srcId="{5100622D-1F68-47D5-97ED-2FF4EDE2CC9F}" destId="{B92E432D-A98D-4D2B-B7D8-0D21F8D07A31}" srcOrd="0" destOrd="0" presId="urn:microsoft.com/office/officeart/2008/layout/VerticalCurvedList"/>
    <dgm:cxn modelId="{F099CE36-A688-4F4C-9680-DF64E79ED15C}" type="presOf" srcId="{E0F30DDC-7C0D-44FF-896F-7B17BCCF554F}" destId="{E83EA86A-5C6D-4537-A1D3-0229276B0C11}" srcOrd="0" destOrd="0" presId="urn:microsoft.com/office/officeart/2008/layout/VerticalCurvedList"/>
    <dgm:cxn modelId="{FCCF5D10-5825-421B-97D9-D85277060DD0}" type="presOf" srcId="{F5B939A1-C170-4211-9A63-CEF166451049}" destId="{49904F83-ED44-4F69-A3C7-212B4DBBD31E}" srcOrd="0" destOrd="0" presId="urn:microsoft.com/office/officeart/2008/layout/VerticalCurvedList"/>
    <dgm:cxn modelId="{8138DEA9-140D-43EC-B74C-DD67EC7A7E4B}" type="presOf" srcId="{237606E8-95F0-4F0A-87B1-BF6E3A72C166}" destId="{4483183E-112C-4B49-89D2-39982D27BF1D}" srcOrd="0" destOrd="0" presId="urn:microsoft.com/office/officeart/2008/layout/VerticalCurvedList"/>
    <dgm:cxn modelId="{DB453B3D-F281-4C3C-BE25-1CED2FDAE55F}" type="presParOf" srcId="{B92E432D-A98D-4D2B-B7D8-0D21F8D07A31}" destId="{714DF63E-A597-400B-978D-E0E663498C71}" srcOrd="0" destOrd="0" presId="urn:microsoft.com/office/officeart/2008/layout/VerticalCurvedList"/>
    <dgm:cxn modelId="{A3FAB053-3FA3-4F1B-AF65-9A3890D966CA}" type="presParOf" srcId="{714DF63E-A597-400B-978D-E0E663498C71}" destId="{4D1CFB51-1862-452F-B196-317A1871609E}" srcOrd="0" destOrd="0" presId="urn:microsoft.com/office/officeart/2008/layout/VerticalCurvedList"/>
    <dgm:cxn modelId="{7C3F05CC-8800-4864-8762-0524272D21C7}" type="presParOf" srcId="{4D1CFB51-1862-452F-B196-317A1871609E}" destId="{C7CE6802-02AC-4814-8DF5-1802BC3D340D}" srcOrd="0" destOrd="0" presId="urn:microsoft.com/office/officeart/2008/layout/VerticalCurvedList"/>
    <dgm:cxn modelId="{03CD74B4-7E8A-4D46-8143-4241151B71A1}" type="presParOf" srcId="{4D1CFB51-1862-452F-B196-317A1871609E}" destId="{E83EA86A-5C6D-4537-A1D3-0229276B0C11}" srcOrd="1" destOrd="0" presId="urn:microsoft.com/office/officeart/2008/layout/VerticalCurvedList"/>
    <dgm:cxn modelId="{1FBE5953-0752-49AD-BF03-3C87563872A1}" type="presParOf" srcId="{4D1CFB51-1862-452F-B196-317A1871609E}" destId="{4C30151C-1AB3-4AEC-B746-48F4C1A6AACD}" srcOrd="2" destOrd="0" presId="urn:microsoft.com/office/officeart/2008/layout/VerticalCurvedList"/>
    <dgm:cxn modelId="{62B17CFB-37C4-494C-92DB-6C68B527F062}" type="presParOf" srcId="{4D1CFB51-1862-452F-B196-317A1871609E}" destId="{224FFE21-98F6-4B3A-824F-EF3748E70846}" srcOrd="3" destOrd="0" presId="urn:microsoft.com/office/officeart/2008/layout/VerticalCurvedList"/>
    <dgm:cxn modelId="{9D9FD029-9016-4B46-820F-25F3D66BB7BA}" type="presParOf" srcId="{714DF63E-A597-400B-978D-E0E663498C71}" destId="{49904F83-ED44-4F69-A3C7-212B4DBBD31E}" srcOrd="1" destOrd="0" presId="urn:microsoft.com/office/officeart/2008/layout/VerticalCurvedList"/>
    <dgm:cxn modelId="{A162D19E-55F1-4661-8698-91925FE8AA1A}" type="presParOf" srcId="{714DF63E-A597-400B-978D-E0E663498C71}" destId="{1E9666EA-3B1A-4A3E-89E8-F71D3A5897CC}" srcOrd="2" destOrd="0" presId="urn:microsoft.com/office/officeart/2008/layout/VerticalCurvedList"/>
    <dgm:cxn modelId="{400E702F-EE46-40FB-A7D4-970AF61E0D1D}" type="presParOf" srcId="{1E9666EA-3B1A-4A3E-89E8-F71D3A5897CC}" destId="{339D980B-0DD8-44D0-8AF4-1112B3C3F413}" srcOrd="0" destOrd="0" presId="urn:microsoft.com/office/officeart/2008/layout/VerticalCurvedList"/>
    <dgm:cxn modelId="{1BC50D08-104C-41AB-AD25-D5E63B0EDA19}" type="presParOf" srcId="{714DF63E-A597-400B-978D-E0E663498C71}" destId="{4483183E-112C-4B49-89D2-39982D27BF1D}" srcOrd="3" destOrd="0" presId="urn:microsoft.com/office/officeart/2008/layout/VerticalCurvedList"/>
    <dgm:cxn modelId="{662865C1-1AA1-4889-950C-8F851B211348}" type="presParOf" srcId="{714DF63E-A597-400B-978D-E0E663498C71}" destId="{C2FAA6B3-911B-4FF4-AFC4-CAA010244BE4}" srcOrd="4" destOrd="0" presId="urn:microsoft.com/office/officeart/2008/layout/VerticalCurvedList"/>
    <dgm:cxn modelId="{9BC2A549-7F9F-49A0-BFEF-016960ED8E25}" type="presParOf" srcId="{C2FAA6B3-911B-4FF4-AFC4-CAA010244BE4}" destId="{34900A14-3913-4BA5-A848-08D8E1D1C8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A5251-9C76-484B-9171-DD35E40F7A91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064737-4EE2-4483-A353-254418BEC53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Показатель кардинальности </a:t>
          </a: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показатель, который описывает количество возможных связей для каждой из сущностей-участниц.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E076712-F671-47C6-9D16-802F5821BCE7}" type="parTrans" cxnId="{4398922D-7DCC-4842-AFAF-81F3DB36EFEF}">
      <dgm:prSet/>
      <dgm:spPr/>
      <dgm:t>
        <a:bodyPr/>
        <a:lstStyle/>
        <a:p>
          <a:endParaRPr lang="ru-RU"/>
        </a:p>
      </dgm:t>
    </dgm:pt>
    <dgm:pt modelId="{14AE2446-D7D5-4304-84A9-77C0A8882C84}" type="sibTrans" cxnId="{4398922D-7DCC-4842-AFAF-81F3DB36EFEF}">
      <dgm:prSet/>
      <dgm:spPr/>
      <dgm:t>
        <a:bodyPr/>
        <a:lstStyle/>
        <a:p>
          <a:endParaRPr lang="ru-RU"/>
        </a:p>
      </dgm:t>
    </dgm:pt>
    <dgm:pt modelId="{6147A117-BCCC-43EA-B96E-412DD4310C05}" type="pres">
      <dgm:prSet presAssocID="{5AEA5251-9C76-484B-9171-DD35E40F7A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3A87D33-0294-42D3-BF53-E2F882339A7F}" type="pres">
      <dgm:prSet presAssocID="{5AEA5251-9C76-484B-9171-DD35E40F7A91}" presName="Name1" presStyleCnt="0"/>
      <dgm:spPr/>
    </dgm:pt>
    <dgm:pt modelId="{9026CEE8-F4BA-4D5F-9C9F-09728A93E9BA}" type="pres">
      <dgm:prSet presAssocID="{5AEA5251-9C76-484B-9171-DD35E40F7A91}" presName="cycle" presStyleCnt="0"/>
      <dgm:spPr/>
    </dgm:pt>
    <dgm:pt modelId="{7B853C27-A9E6-44D6-A1CC-B3BD245189B0}" type="pres">
      <dgm:prSet presAssocID="{5AEA5251-9C76-484B-9171-DD35E40F7A91}" presName="srcNode" presStyleLbl="node1" presStyleIdx="0" presStyleCnt="1"/>
      <dgm:spPr/>
    </dgm:pt>
    <dgm:pt modelId="{5D66F471-5D76-45FF-9252-A4F56E3B4465}" type="pres">
      <dgm:prSet presAssocID="{5AEA5251-9C76-484B-9171-DD35E40F7A91}" presName="conn" presStyleLbl="parChTrans1D2" presStyleIdx="0" presStyleCnt="1"/>
      <dgm:spPr/>
      <dgm:t>
        <a:bodyPr/>
        <a:lstStyle/>
        <a:p>
          <a:endParaRPr lang="ru-RU"/>
        </a:p>
      </dgm:t>
    </dgm:pt>
    <dgm:pt modelId="{7CA13FB2-47B6-4C01-80F9-BD5714418D8D}" type="pres">
      <dgm:prSet presAssocID="{5AEA5251-9C76-484B-9171-DD35E40F7A91}" presName="extraNode" presStyleLbl="node1" presStyleIdx="0" presStyleCnt="1"/>
      <dgm:spPr/>
    </dgm:pt>
    <dgm:pt modelId="{88CF56F0-93E7-4271-B98C-87C89EC58324}" type="pres">
      <dgm:prSet presAssocID="{5AEA5251-9C76-484B-9171-DD35E40F7A91}" presName="dstNode" presStyleLbl="node1" presStyleIdx="0" presStyleCnt="1"/>
      <dgm:spPr/>
    </dgm:pt>
    <dgm:pt modelId="{52F44116-F2EC-4D5A-B347-BF075E462587}" type="pres">
      <dgm:prSet presAssocID="{69064737-4EE2-4483-A353-254418BEC53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1C3A6-CD25-4E52-B0A7-5A47CF92B139}" type="pres">
      <dgm:prSet presAssocID="{69064737-4EE2-4483-A353-254418BEC538}" presName="accent_1" presStyleCnt="0"/>
      <dgm:spPr/>
    </dgm:pt>
    <dgm:pt modelId="{E5D0F254-D863-4095-B27D-B43F72059183}" type="pres">
      <dgm:prSet presAssocID="{69064737-4EE2-4483-A353-254418BEC538}" presName="accentRepeatNode" presStyleLbl="solidFgAcc1" presStyleIdx="0" presStyleCnt="1"/>
      <dgm:spPr/>
    </dgm:pt>
  </dgm:ptLst>
  <dgm:cxnLst>
    <dgm:cxn modelId="{E43AAB42-9226-476E-8466-2F841296F934}" type="presOf" srcId="{5AEA5251-9C76-484B-9171-DD35E40F7A91}" destId="{6147A117-BCCC-43EA-B96E-412DD4310C05}" srcOrd="0" destOrd="0" presId="urn:microsoft.com/office/officeart/2008/layout/VerticalCurvedList"/>
    <dgm:cxn modelId="{27DBD1FD-83A1-47D9-BA51-F719983E824F}" type="presOf" srcId="{69064737-4EE2-4483-A353-254418BEC538}" destId="{52F44116-F2EC-4D5A-B347-BF075E462587}" srcOrd="0" destOrd="0" presId="urn:microsoft.com/office/officeart/2008/layout/VerticalCurvedList"/>
    <dgm:cxn modelId="{DA3CA987-B30C-4C50-8296-FEB6A6B77FA3}" type="presOf" srcId="{14AE2446-D7D5-4304-84A9-77C0A8882C84}" destId="{5D66F471-5D76-45FF-9252-A4F56E3B4465}" srcOrd="0" destOrd="0" presId="urn:microsoft.com/office/officeart/2008/layout/VerticalCurvedList"/>
    <dgm:cxn modelId="{4398922D-7DCC-4842-AFAF-81F3DB36EFEF}" srcId="{5AEA5251-9C76-484B-9171-DD35E40F7A91}" destId="{69064737-4EE2-4483-A353-254418BEC538}" srcOrd="0" destOrd="0" parTransId="{AE076712-F671-47C6-9D16-802F5821BCE7}" sibTransId="{14AE2446-D7D5-4304-84A9-77C0A8882C84}"/>
    <dgm:cxn modelId="{C91B8C41-5B05-4F09-803B-9290BCBB2EC7}" type="presParOf" srcId="{6147A117-BCCC-43EA-B96E-412DD4310C05}" destId="{83A87D33-0294-42D3-BF53-E2F882339A7F}" srcOrd="0" destOrd="0" presId="urn:microsoft.com/office/officeart/2008/layout/VerticalCurvedList"/>
    <dgm:cxn modelId="{4257838F-BA45-4A4F-8539-5734CBB2033E}" type="presParOf" srcId="{83A87D33-0294-42D3-BF53-E2F882339A7F}" destId="{9026CEE8-F4BA-4D5F-9C9F-09728A93E9BA}" srcOrd="0" destOrd="0" presId="urn:microsoft.com/office/officeart/2008/layout/VerticalCurvedList"/>
    <dgm:cxn modelId="{B9ECD552-6085-4A23-BFB9-9C0F3126BDB2}" type="presParOf" srcId="{9026CEE8-F4BA-4D5F-9C9F-09728A93E9BA}" destId="{7B853C27-A9E6-44D6-A1CC-B3BD245189B0}" srcOrd="0" destOrd="0" presId="urn:microsoft.com/office/officeart/2008/layout/VerticalCurvedList"/>
    <dgm:cxn modelId="{0AF0D2DF-47AD-4A01-B3BC-CC092B85961E}" type="presParOf" srcId="{9026CEE8-F4BA-4D5F-9C9F-09728A93E9BA}" destId="{5D66F471-5D76-45FF-9252-A4F56E3B4465}" srcOrd="1" destOrd="0" presId="urn:microsoft.com/office/officeart/2008/layout/VerticalCurvedList"/>
    <dgm:cxn modelId="{3F7CCC00-3784-4FBD-AB0F-BAC61EBBB99B}" type="presParOf" srcId="{9026CEE8-F4BA-4D5F-9C9F-09728A93E9BA}" destId="{7CA13FB2-47B6-4C01-80F9-BD5714418D8D}" srcOrd="2" destOrd="0" presId="urn:microsoft.com/office/officeart/2008/layout/VerticalCurvedList"/>
    <dgm:cxn modelId="{73C19F2C-01AC-4618-A256-1551762DD5F0}" type="presParOf" srcId="{9026CEE8-F4BA-4D5F-9C9F-09728A93E9BA}" destId="{88CF56F0-93E7-4271-B98C-87C89EC58324}" srcOrd="3" destOrd="0" presId="urn:microsoft.com/office/officeart/2008/layout/VerticalCurvedList"/>
    <dgm:cxn modelId="{A63C70E1-CACC-4C03-A16C-5513EC9E168D}" type="presParOf" srcId="{83A87D33-0294-42D3-BF53-E2F882339A7F}" destId="{52F44116-F2EC-4D5A-B347-BF075E462587}" srcOrd="1" destOrd="0" presId="urn:microsoft.com/office/officeart/2008/layout/VerticalCurvedList"/>
    <dgm:cxn modelId="{8392B3F2-697E-40AD-8F20-5B4C0CAB5276}" type="presParOf" srcId="{83A87D33-0294-42D3-BF53-E2F882339A7F}" destId="{AE91C3A6-CD25-4E52-B0A7-5A47CF92B139}" srcOrd="2" destOrd="0" presId="urn:microsoft.com/office/officeart/2008/layout/VerticalCurvedList"/>
    <dgm:cxn modelId="{7C5F489E-3641-4399-8CCD-AD60B4C85B28}" type="presParOf" srcId="{AE91C3A6-CD25-4E52-B0A7-5A47CF92B139}" destId="{E5D0F254-D863-4095-B27D-B43F7205918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E72739-4BFD-453A-AE7E-B7384215119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A8DD242-D5BC-4299-96F5-6D8A21B58359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"один-к-одному" (1:1), </a:t>
          </a:r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A54ECE-5C9F-488F-9FE9-B49A63430D77}" type="parTrans" cxnId="{324CFC1D-DA45-4AF3-A0BB-751A0DF2CB1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D2958C-2FEF-45D9-9FCA-C4CCBBAABEB4}" type="sibTrans" cxnId="{324CFC1D-DA45-4AF3-A0BB-751A0DF2CB1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206968-06BA-4CC4-80FC-B601D0F26B2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"один-ко-многим" (</a:t>
          </a:r>
          <a:r>
            <a:rPr lang="ru-RU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1:М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1328B7-41B3-4E4C-90AF-14C247094286}" type="parTrans" cxnId="{DE0116A9-E618-4551-8496-5970266DAEF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CC00A7-18E6-4367-B3E1-4916C0A37433}" type="sibTrans" cxnId="{DE0116A9-E618-4551-8496-5970266DAEF9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27D2F2-8E48-4D7B-9F4F-33C6C89650CA}">
      <dgm:prSet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"многие-ко-многим" (</a:t>
          </a:r>
          <a:r>
            <a:rPr lang="en-US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</a:t>
          </a:r>
          <a:r>
            <a:rPr lang="ru-RU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</a:t>
          </a:r>
          <a:r>
            <a:rPr lang="en-US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</a:t>
          </a:r>
          <a:r>
            <a:rPr lang="ru-RU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59BCE6-5735-4A76-8FDA-26405A080083}" type="parTrans" cxnId="{89AD82BE-5622-4A83-867C-49A0F93DFE5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A98CEB-6B6D-46F8-B7B2-78D17AE98166}" type="sibTrans" cxnId="{89AD82BE-5622-4A83-867C-49A0F93DFE5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B12F0F-D2A4-4C77-9787-FD89AD72A848}" type="pres">
      <dgm:prSet presAssocID="{A1E72739-4BFD-453A-AE7E-B738421511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92821-814D-4917-B0FC-480A853100D7}" type="pres">
      <dgm:prSet presAssocID="{8A8DD242-D5BC-4299-96F5-6D8A21B583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F2DBD-A2CA-4759-BC54-EFCD819934F0}" type="pres">
      <dgm:prSet presAssocID="{69D2958C-2FEF-45D9-9FCA-C4CCBBAABEB4}" presName="sibTrans" presStyleCnt="0"/>
      <dgm:spPr/>
    </dgm:pt>
    <dgm:pt modelId="{77752A1E-1DAB-4730-85A3-EF7C342374F4}" type="pres">
      <dgm:prSet presAssocID="{8E206968-06BA-4CC4-80FC-B601D0F26B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7951C-442A-48FE-B514-A6C6602A44CD}" type="pres">
      <dgm:prSet presAssocID="{99CC00A7-18E6-4367-B3E1-4916C0A37433}" presName="sibTrans" presStyleCnt="0"/>
      <dgm:spPr/>
    </dgm:pt>
    <dgm:pt modelId="{53636898-5C99-437B-92B2-2E843ED474A9}" type="pres">
      <dgm:prSet presAssocID="{F527D2F2-8E48-4D7B-9F4F-33C6C89650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0116A9-E618-4551-8496-5970266DAEF9}" srcId="{A1E72739-4BFD-453A-AE7E-B73842151192}" destId="{8E206968-06BA-4CC4-80FC-B601D0F26B2E}" srcOrd="1" destOrd="0" parTransId="{BD1328B7-41B3-4E4C-90AF-14C247094286}" sibTransId="{99CC00A7-18E6-4367-B3E1-4916C0A37433}"/>
    <dgm:cxn modelId="{CDAD18C2-5EEA-49B1-9894-D1F9AE07377F}" type="presOf" srcId="{F527D2F2-8E48-4D7B-9F4F-33C6C89650CA}" destId="{53636898-5C99-437B-92B2-2E843ED474A9}" srcOrd="0" destOrd="0" presId="urn:microsoft.com/office/officeart/2005/8/layout/default"/>
    <dgm:cxn modelId="{8FDB6B79-20C0-446F-9C5C-6CF8B0A25DAE}" type="presOf" srcId="{8A8DD242-D5BC-4299-96F5-6D8A21B58359}" destId="{F8392821-814D-4917-B0FC-480A853100D7}" srcOrd="0" destOrd="0" presId="urn:microsoft.com/office/officeart/2005/8/layout/default"/>
    <dgm:cxn modelId="{67C14051-4FD1-47DF-A5E7-D49A9FA96B3A}" type="presOf" srcId="{8E206968-06BA-4CC4-80FC-B601D0F26B2E}" destId="{77752A1E-1DAB-4730-85A3-EF7C342374F4}" srcOrd="0" destOrd="0" presId="urn:microsoft.com/office/officeart/2005/8/layout/default"/>
    <dgm:cxn modelId="{324CFC1D-DA45-4AF3-A0BB-751A0DF2CB19}" srcId="{A1E72739-4BFD-453A-AE7E-B73842151192}" destId="{8A8DD242-D5BC-4299-96F5-6D8A21B58359}" srcOrd="0" destOrd="0" parTransId="{31A54ECE-5C9F-488F-9FE9-B49A63430D77}" sibTransId="{69D2958C-2FEF-45D9-9FCA-C4CCBBAABEB4}"/>
    <dgm:cxn modelId="{89AD82BE-5622-4A83-867C-49A0F93DFE53}" srcId="{A1E72739-4BFD-453A-AE7E-B73842151192}" destId="{F527D2F2-8E48-4D7B-9F4F-33C6C89650CA}" srcOrd="2" destOrd="0" parTransId="{C959BCE6-5735-4A76-8FDA-26405A080083}" sibTransId="{A0A98CEB-6B6D-46F8-B7B2-78D17AE98166}"/>
    <dgm:cxn modelId="{C8B8ADEE-DECA-4CCF-A5F0-CF7B9DF41FDC}" type="presOf" srcId="{A1E72739-4BFD-453A-AE7E-B73842151192}" destId="{50B12F0F-D2A4-4C77-9787-FD89AD72A848}" srcOrd="0" destOrd="0" presId="urn:microsoft.com/office/officeart/2005/8/layout/default"/>
    <dgm:cxn modelId="{49C29978-C45B-4402-9D80-E4615E091749}" type="presParOf" srcId="{50B12F0F-D2A4-4C77-9787-FD89AD72A848}" destId="{F8392821-814D-4917-B0FC-480A853100D7}" srcOrd="0" destOrd="0" presId="urn:microsoft.com/office/officeart/2005/8/layout/default"/>
    <dgm:cxn modelId="{84AA08CE-0E1D-4B8B-B29D-7519813EF811}" type="presParOf" srcId="{50B12F0F-D2A4-4C77-9787-FD89AD72A848}" destId="{D57F2DBD-A2CA-4759-BC54-EFCD819934F0}" srcOrd="1" destOrd="0" presId="urn:microsoft.com/office/officeart/2005/8/layout/default"/>
    <dgm:cxn modelId="{E1766902-F674-4F2F-8F08-E312942C5542}" type="presParOf" srcId="{50B12F0F-D2A4-4C77-9787-FD89AD72A848}" destId="{77752A1E-1DAB-4730-85A3-EF7C342374F4}" srcOrd="2" destOrd="0" presId="urn:microsoft.com/office/officeart/2005/8/layout/default"/>
    <dgm:cxn modelId="{41060A95-015F-4F64-8903-2723186B6B7F}" type="presParOf" srcId="{50B12F0F-D2A4-4C77-9787-FD89AD72A848}" destId="{AD47951C-442A-48FE-B514-A6C6602A44CD}" srcOrd="3" destOrd="0" presId="urn:microsoft.com/office/officeart/2005/8/layout/default"/>
    <dgm:cxn modelId="{4D34F704-F5C4-4227-A6B7-68F13990B761}" type="presParOf" srcId="{50B12F0F-D2A4-4C77-9787-FD89AD72A848}" destId="{53636898-5C99-437B-92B2-2E843ED474A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3D6BDF-A249-45DD-BCA5-8EC28B280C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10367B-B214-4791-B695-17A2E6722CF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Степень участия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определяет, зависит ли существование некоторой сущности от участия в связи некоторой другой сущности.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D180D9-72DD-46ED-A602-B544EC73C608}" type="parTrans" cxnId="{F12284A5-3B99-4AF9-ABCC-69553D31368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4732F6-EB2A-450D-B9FF-195DDE7C7084}" type="sibTrans" cxnId="{F12284A5-3B99-4AF9-ABCC-69553D31368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4C6064-663D-4BBE-BA27-3C898255EF57}" type="pres">
      <dgm:prSet presAssocID="{663D6BDF-A249-45DD-BCA5-8EC28B280C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34E1AF-931F-4AF1-975A-726C51E36652}" type="pres">
      <dgm:prSet presAssocID="{663D6BDF-A249-45DD-BCA5-8EC28B280CDE}" presName="Name1" presStyleCnt="0"/>
      <dgm:spPr/>
    </dgm:pt>
    <dgm:pt modelId="{E0DD294A-8DF7-4FCF-BA62-73B10FA18AA5}" type="pres">
      <dgm:prSet presAssocID="{663D6BDF-A249-45DD-BCA5-8EC28B280CDE}" presName="cycle" presStyleCnt="0"/>
      <dgm:spPr/>
    </dgm:pt>
    <dgm:pt modelId="{CE96587E-C3EF-49B2-9F17-43FDAD02D93C}" type="pres">
      <dgm:prSet presAssocID="{663D6BDF-A249-45DD-BCA5-8EC28B280CDE}" presName="srcNode" presStyleLbl="node1" presStyleIdx="0" presStyleCnt="1"/>
      <dgm:spPr/>
    </dgm:pt>
    <dgm:pt modelId="{16E5DFDD-19A9-4AC8-81F6-CEB94BFE188B}" type="pres">
      <dgm:prSet presAssocID="{663D6BDF-A249-45DD-BCA5-8EC28B280CDE}" presName="conn" presStyleLbl="parChTrans1D2" presStyleIdx="0" presStyleCnt="1"/>
      <dgm:spPr/>
      <dgm:t>
        <a:bodyPr/>
        <a:lstStyle/>
        <a:p>
          <a:endParaRPr lang="ru-RU"/>
        </a:p>
      </dgm:t>
    </dgm:pt>
    <dgm:pt modelId="{C8C07FDF-87E4-4291-BB07-C714071B70EE}" type="pres">
      <dgm:prSet presAssocID="{663D6BDF-A249-45DD-BCA5-8EC28B280CDE}" presName="extraNode" presStyleLbl="node1" presStyleIdx="0" presStyleCnt="1"/>
      <dgm:spPr/>
    </dgm:pt>
    <dgm:pt modelId="{B1C08D3A-12D8-4D36-A412-4337E25B90EC}" type="pres">
      <dgm:prSet presAssocID="{663D6BDF-A249-45DD-BCA5-8EC28B280CDE}" presName="dstNode" presStyleLbl="node1" presStyleIdx="0" presStyleCnt="1"/>
      <dgm:spPr/>
    </dgm:pt>
    <dgm:pt modelId="{BEB6A770-A3F7-437C-AC75-C8B7094F415B}" type="pres">
      <dgm:prSet presAssocID="{D610367B-B214-4791-B695-17A2E6722CF5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11802-26C4-4F40-89A2-76774650B5E1}" type="pres">
      <dgm:prSet presAssocID="{D610367B-B214-4791-B695-17A2E6722CF5}" presName="accent_1" presStyleCnt="0"/>
      <dgm:spPr/>
    </dgm:pt>
    <dgm:pt modelId="{CE5BF7FF-AB8A-4F77-ADC4-FE45B1C7C4A0}" type="pres">
      <dgm:prSet presAssocID="{D610367B-B214-4791-B695-17A2E6722CF5}" presName="accentRepeatNode" presStyleLbl="solidFgAcc1" presStyleIdx="0" presStyleCnt="1"/>
      <dgm:spPr/>
    </dgm:pt>
  </dgm:ptLst>
  <dgm:cxnLst>
    <dgm:cxn modelId="{0CE2168B-2193-456D-9F04-3330467717AC}" type="presOf" srcId="{663D6BDF-A249-45DD-BCA5-8EC28B280CDE}" destId="{784C6064-663D-4BBE-BA27-3C898255EF57}" srcOrd="0" destOrd="0" presId="urn:microsoft.com/office/officeart/2008/layout/VerticalCurvedList"/>
    <dgm:cxn modelId="{82709C8E-CA5F-4F1A-B53D-F97D9B2C6EC3}" type="presOf" srcId="{C54732F6-EB2A-450D-B9FF-195DDE7C7084}" destId="{16E5DFDD-19A9-4AC8-81F6-CEB94BFE188B}" srcOrd="0" destOrd="0" presId="urn:microsoft.com/office/officeart/2008/layout/VerticalCurvedList"/>
    <dgm:cxn modelId="{F12284A5-3B99-4AF9-ABCC-69553D31368F}" srcId="{663D6BDF-A249-45DD-BCA5-8EC28B280CDE}" destId="{D610367B-B214-4791-B695-17A2E6722CF5}" srcOrd="0" destOrd="0" parTransId="{C3D180D9-72DD-46ED-A602-B544EC73C608}" sibTransId="{C54732F6-EB2A-450D-B9FF-195DDE7C7084}"/>
    <dgm:cxn modelId="{F16A4CEE-0F08-4544-BAB4-04CA861DF644}" type="presOf" srcId="{D610367B-B214-4791-B695-17A2E6722CF5}" destId="{BEB6A770-A3F7-437C-AC75-C8B7094F415B}" srcOrd="0" destOrd="0" presId="urn:microsoft.com/office/officeart/2008/layout/VerticalCurvedList"/>
    <dgm:cxn modelId="{F2EC660F-4020-40A8-B1BF-CA1B568C2F66}" type="presParOf" srcId="{784C6064-663D-4BBE-BA27-3C898255EF57}" destId="{0C34E1AF-931F-4AF1-975A-726C51E36652}" srcOrd="0" destOrd="0" presId="urn:microsoft.com/office/officeart/2008/layout/VerticalCurvedList"/>
    <dgm:cxn modelId="{3D160502-E9D9-4BE6-A79D-D67D84366C0A}" type="presParOf" srcId="{0C34E1AF-931F-4AF1-975A-726C51E36652}" destId="{E0DD294A-8DF7-4FCF-BA62-73B10FA18AA5}" srcOrd="0" destOrd="0" presId="urn:microsoft.com/office/officeart/2008/layout/VerticalCurvedList"/>
    <dgm:cxn modelId="{89EEE366-30E7-4687-9ABE-EF7D572D91AF}" type="presParOf" srcId="{E0DD294A-8DF7-4FCF-BA62-73B10FA18AA5}" destId="{CE96587E-C3EF-49B2-9F17-43FDAD02D93C}" srcOrd="0" destOrd="0" presId="urn:microsoft.com/office/officeart/2008/layout/VerticalCurvedList"/>
    <dgm:cxn modelId="{5F3DBD0F-53BC-42F5-9EE2-06348080D056}" type="presParOf" srcId="{E0DD294A-8DF7-4FCF-BA62-73B10FA18AA5}" destId="{16E5DFDD-19A9-4AC8-81F6-CEB94BFE188B}" srcOrd="1" destOrd="0" presId="urn:microsoft.com/office/officeart/2008/layout/VerticalCurvedList"/>
    <dgm:cxn modelId="{D358AC51-2E18-473B-BF75-BB0FA5995D80}" type="presParOf" srcId="{E0DD294A-8DF7-4FCF-BA62-73B10FA18AA5}" destId="{C8C07FDF-87E4-4291-BB07-C714071B70EE}" srcOrd="2" destOrd="0" presId="urn:microsoft.com/office/officeart/2008/layout/VerticalCurvedList"/>
    <dgm:cxn modelId="{4E028438-128A-4DD1-91A2-C444572EBB98}" type="presParOf" srcId="{E0DD294A-8DF7-4FCF-BA62-73B10FA18AA5}" destId="{B1C08D3A-12D8-4D36-A412-4337E25B90EC}" srcOrd="3" destOrd="0" presId="urn:microsoft.com/office/officeart/2008/layout/VerticalCurvedList"/>
    <dgm:cxn modelId="{FE0DAF20-1F00-48B9-A432-AD53F0AA18A9}" type="presParOf" srcId="{0C34E1AF-931F-4AF1-975A-726C51E36652}" destId="{BEB6A770-A3F7-437C-AC75-C8B7094F415B}" srcOrd="1" destOrd="0" presId="urn:microsoft.com/office/officeart/2008/layout/VerticalCurvedList"/>
    <dgm:cxn modelId="{D05F811F-9081-46BA-8337-19523C1D193B}" type="presParOf" srcId="{0C34E1AF-931F-4AF1-975A-726C51E36652}" destId="{E0111802-26C4-4F40-89A2-76774650B5E1}" srcOrd="2" destOrd="0" presId="urn:microsoft.com/office/officeart/2008/layout/VerticalCurvedList"/>
    <dgm:cxn modelId="{715BF49B-9809-4D5E-BB28-C6C87EEBD694}" type="presParOf" srcId="{E0111802-26C4-4F40-89A2-76774650B5E1}" destId="{CE5BF7FF-AB8A-4F77-ADC4-FE45B1C7C4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E87F47-3D43-4EAC-A384-F2FAE46FB80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0AE407-15D3-4836-AC60-0DD33CE5B6C3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Типы ловушек соединения</a:t>
          </a:r>
          <a:endParaRPr lang="ru-RU" sz="17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70B642-964C-44ED-AF3B-94C9FF90583F}" type="parTrans" cxnId="{4950F5A2-51FC-4A0B-B164-E90810F70DE9}">
      <dgm:prSet/>
      <dgm:spPr/>
      <dgm:t>
        <a:bodyPr/>
        <a:lstStyle/>
        <a:p>
          <a:endParaRPr lang="ru-RU" sz="17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2FBB9C-5771-4154-8366-1EC731FC3CE1}" type="sibTrans" cxnId="{4950F5A2-51FC-4A0B-B164-E90810F70DE9}">
      <dgm:prSet/>
      <dgm:spPr/>
      <dgm:t>
        <a:bodyPr/>
        <a:lstStyle/>
        <a:p>
          <a:endParaRPr lang="ru-RU" sz="17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57A141-6759-4B8C-9AD3-708B910C5678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ловушка разветвления (</a:t>
          </a:r>
          <a:r>
            <a:rPr lang="en-US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fan trap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7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197F5F-A841-4905-9144-233EDAB24D62}" type="parTrans" cxnId="{BAE511B3-95C1-4AF4-811E-3A8C4DB2D3DA}">
      <dgm:prSet/>
      <dgm:spPr/>
      <dgm:t>
        <a:bodyPr/>
        <a:lstStyle/>
        <a:p>
          <a:endParaRPr lang="ru-RU" sz="17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EE2279-F480-44AF-A79E-A83A5096CDAE}" type="sibTrans" cxnId="{BAE511B3-95C1-4AF4-811E-3A8C4DB2D3DA}">
      <dgm:prSet/>
      <dgm:spPr/>
      <dgm:t>
        <a:bodyPr/>
        <a:lstStyle/>
        <a:p>
          <a:endParaRPr lang="ru-RU" sz="17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47DE90-F2FE-4C9A-9A97-B18195D53DAA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ловушка разрыва (</a:t>
          </a:r>
          <a:r>
            <a:rPr lang="en-US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chasm trap</a:t>
          </a:r>
          <a:r>
            <a:rPr lang="ru-RU" sz="17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7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4D2791-0F5D-4558-B71F-818E13A9692D}" type="parTrans" cxnId="{94EC72AC-CED5-4ECC-8ADA-4530E5CD9F07}">
      <dgm:prSet/>
      <dgm:spPr/>
      <dgm:t>
        <a:bodyPr/>
        <a:lstStyle/>
        <a:p>
          <a:endParaRPr lang="ru-RU" sz="17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18BBE0-2A05-4B77-B379-29B4CB6774C0}" type="sibTrans" cxnId="{94EC72AC-CED5-4ECC-8ADA-4530E5CD9F07}">
      <dgm:prSet/>
      <dgm:spPr/>
      <dgm:t>
        <a:bodyPr/>
        <a:lstStyle/>
        <a:p>
          <a:endParaRPr lang="ru-RU" sz="17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4DC636-8B43-44C4-B3B2-58571CB34A0E}" type="pres">
      <dgm:prSet presAssocID="{90E87F47-3D43-4EAC-A384-F2FAE46FB8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66DBED-A305-45DB-BC27-7B30B9CE838D}" type="pres">
      <dgm:prSet presAssocID="{400AE407-15D3-4836-AC60-0DD33CE5B6C3}" presName="hierRoot1" presStyleCnt="0">
        <dgm:presLayoutVars>
          <dgm:hierBranch val="init"/>
        </dgm:presLayoutVars>
      </dgm:prSet>
      <dgm:spPr/>
    </dgm:pt>
    <dgm:pt modelId="{A5D3A96C-1D89-47CC-A0F8-238D66B35991}" type="pres">
      <dgm:prSet presAssocID="{400AE407-15D3-4836-AC60-0DD33CE5B6C3}" presName="rootComposite1" presStyleCnt="0"/>
      <dgm:spPr/>
    </dgm:pt>
    <dgm:pt modelId="{04711A91-B110-4EFB-85D9-0430CFEE51A1}" type="pres">
      <dgm:prSet presAssocID="{400AE407-15D3-4836-AC60-0DD33CE5B6C3}" presName="rootText1" presStyleLbl="node0" presStyleIdx="0" presStyleCnt="1" custScaleX="309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24DE68-35DD-434C-870E-3FABD92E2FFD}" type="pres">
      <dgm:prSet presAssocID="{400AE407-15D3-4836-AC60-0DD33CE5B6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C4EE98-A822-428B-A27F-6AE3F7660805}" type="pres">
      <dgm:prSet presAssocID="{400AE407-15D3-4836-AC60-0DD33CE5B6C3}" presName="hierChild2" presStyleCnt="0"/>
      <dgm:spPr/>
    </dgm:pt>
    <dgm:pt modelId="{1F67180F-D04A-4163-BF5C-74380C759FC9}" type="pres">
      <dgm:prSet presAssocID="{C6197F5F-A841-4905-9144-233EDAB24D6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3D814D4-0E3B-4C2A-A784-B50E493037AA}" type="pres">
      <dgm:prSet presAssocID="{5E57A141-6759-4B8C-9AD3-708B910C5678}" presName="hierRoot2" presStyleCnt="0">
        <dgm:presLayoutVars>
          <dgm:hierBranch val="init"/>
        </dgm:presLayoutVars>
      </dgm:prSet>
      <dgm:spPr/>
    </dgm:pt>
    <dgm:pt modelId="{643D4FCD-B3B4-4216-BCF3-E01F6442225F}" type="pres">
      <dgm:prSet presAssocID="{5E57A141-6759-4B8C-9AD3-708B910C5678}" presName="rootComposite" presStyleCnt="0"/>
      <dgm:spPr/>
    </dgm:pt>
    <dgm:pt modelId="{EE7DEB65-AB90-464B-8811-2F82206D3128}" type="pres">
      <dgm:prSet presAssocID="{5E57A141-6759-4B8C-9AD3-708B910C5678}" presName="rootText" presStyleLbl="node2" presStyleIdx="0" presStyleCnt="2" custScaleX="343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4C5143-D2FC-4846-A512-67934ED61036}" type="pres">
      <dgm:prSet presAssocID="{5E57A141-6759-4B8C-9AD3-708B910C5678}" presName="rootConnector" presStyleLbl="node2" presStyleIdx="0" presStyleCnt="2"/>
      <dgm:spPr/>
      <dgm:t>
        <a:bodyPr/>
        <a:lstStyle/>
        <a:p>
          <a:endParaRPr lang="ru-RU"/>
        </a:p>
      </dgm:t>
    </dgm:pt>
    <dgm:pt modelId="{CEFF6072-0F94-481E-B592-29E48BF6F574}" type="pres">
      <dgm:prSet presAssocID="{5E57A141-6759-4B8C-9AD3-708B910C5678}" presName="hierChild4" presStyleCnt="0"/>
      <dgm:spPr/>
    </dgm:pt>
    <dgm:pt modelId="{647E7FC2-71B1-455A-B8FE-0D9E0608F956}" type="pres">
      <dgm:prSet presAssocID="{5E57A141-6759-4B8C-9AD3-708B910C5678}" presName="hierChild5" presStyleCnt="0"/>
      <dgm:spPr/>
    </dgm:pt>
    <dgm:pt modelId="{630D08AA-0F44-4765-9B02-51D43E683367}" type="pres">
      <dgm:prSet presAssocID="{484D2791-0F5D-4558-B71F-818E13A9692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817B14F-2B70-45E2-AD39-857A2FF44F5A}" type="pres">
      <dgm:prSet presAssocID="{AB47DE90-F2FE-4C9A-9A97-B18195D53DAA}" presName="hierRoot2" presStyleCnt="0">
        <dgm:presLayoutVars>
          <dgm:hierBranch val="init"/>
        </dgm:presLayoutVars>
      </dgm:prSet>
      <dgm:spPr/>
    </dgm:pt>
    <dgm:pt modelId="{8AC38454-E241-4F52-952F-921B4B86AF78}" type="pres">
      <dgm:prSet presAssocID="{AB47DE90-F2FE-4C9A-9A97-B18195D53DAA}" presName="rootComposite" presStyleCnt="0"/>
      <dgm:spPr/>
    </dgm:pt>
    <dgm:pt modelId="{5C229353-F1A7-448F-8082-9C0FC0277D51}" type="pres">
      <dgm:prSet presAssocID="{AB47DE90-F2FE-4C9A-9A97-B18195D53DAA}" presName="rootText" presStyleLbl="node2" presStyleIdx="1" presStyleCnt="2" custScaleX="337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773BC-8D52-4920-8293-3EBE71F1178F}" type="pres">
      <dgm:prSet presAssocID="{AB47DE90-F2FE-4C9A-9A97-B18195D53DAA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EFCA74-8929-4D4B-B739-346F9F77DCEE}" type="pres">
      <dgm:prSet presAssocID="{AB47DE90-F2FE-4C9A-9A97-B18195D53DAA}" presName="hierChild4" presStyleCnt="0"/>
      <dgm:spPr/>
    </dgm:pt>
    <dgm:pt modelId="{33215A68-D0E5-4AC2-B19A-92807CD1C0A7}" type="pres">
      <dgm:prSet presAssocID="{AB47DE90-F2FE-4C9A-9A97-B18195D53DAA}" presName="hierChild5" presStyleCnt="0"/>
      <dgm:spPr/>
    </dgm:pt>
    <dgm:pt modelId="{85A65332-1A04-40E8-95E0-4D76EBCB2828}" type="pres">
      <dgm:prSet presAssocID="{400AE407-15D3-4836-AC60-0DD33CE5B6C3}" presName="hierChild3" presStyleCnt="0"/>
      <dgm:spPr/>
    </dgm:pt>
  </dgm:ptLst>
  <dgm:cxnLst>
    <dgm:cxn modelId="{3373FE30-E3A3-43A9-9439-FF91458B54A8}" type="presOf" srcId="{5E57A141-6759-4B8C-9AD3-708B910C5678}" destId="{F94C5143-D2FC-4846-A512-67934ED61036}" srcOrd="1" destOrd="0" presId="urn:microsoft.com/office/officeart/2005/8/layout/orgChart1"/>
    <dgm:cxn modelId="{816E6ED3-C636-49FB-9C8E-3AF3DBA93E1C}" type="presOf" srcId="{400AE407-15D3-4836-AC60-0DD33CE5B6C3}" destId="{04711A91-B110-4EFB-85D9-0430CFEE51A1}" srcOrd="0" destOrd="0" presId="urn:microsoft.com/office/officeart/2005/8/layout/orgChart1"/>
    <dgm:cxn modelId="{BAE511B3-95C1-4AF4-811E-3A8C4DB2D3DA}" srcId="{400AE407-15D3-4836-AC60-0DD33CE5B6C3}" destId="{5E57A141-6759-4B8C-9AD3-708B910C5678}" srcOrd="0" destOrd="0" parTransId="{C6197F5F-A841-4905-9144-233EDAB24D62}" sibTransId="{4BEE2279-F480-44AF-A79E-A83A5096CDAE}"/>
    <dgm:cxn modelId="{2EA6F34A-275D-431D-AE55-77E6B8A08FDA}" type="presOf" srcId="{C6197F5F-A841-4905-9144-233EDAB24D62}" destId="{1F67180F-D04A-4163-BF5C-74380C759FC9}" srcOrd="0" destOrd="0" presId="urn:microsoft.com/office/officeart/2005/8/layout/orgChart1"/>
    <dgm:cxn modelId="{39D19F04-172B-499D-BA66-50F639FE2383}" type="presOf" srcId="{400AE407-15D3-4836-AC60-0DD33CE5B6C3}" destId="{D124DE68-35DD-434C-870E-3FABD92E2FFD}" srcOrd="1" destOrd="0" presId="urn:microsoft.com/office/officeart/2005/8/layout/orgChart1"/>
    <dgm:cxn modelId="{7C8962B0-58A3-4A1C-B84B-A5EC7C08ADD0}" type="presOf" srcId="{AB47DE90-F2FE-4C9A-9A97-B18195D53DAA}" destId="{5C229353-F1A7-448F-8082-9C0FC0277D51}" srcOrd="0" destOrd="0" presId="urn:microsoft.com/office/officeart/2005/8/layout/orgChart1"/>
    <dgm:cxn modelId="{7955CFDC-E39F-488C-886B-FF0E5ACC4EA2}" type="presOf" srcId="{484D2791-0F5D-4558-B71F-818E13A9692D}" destId="{630D08AA-0F44-4765-9B02-51D43E683367}" srcOrd="0" destOrd="0" presId="urn:microsoft.com/office/officeart/2005/8/layout/orgChart1"/>
    <dgm:cxn modelId="{4950F5A2-51FC-4A0B-B164-E90810F70DE9}" srcId="{90E87F47-3D43-4EAC-A384-F2FAE46FB80F}" destId="{400AE407-15D3-4836-AC60-0DD33CE5B6C3}" srcOrd="0" destOrd="0" parTransId="{3070B642-964C-44ED-AF3B-94C9FF90583F}" sibTransId="{892FBB9C-5771-4154-8366-1EC731FC3CE1}"/>
    <dgm:cxn modelId="{758E1E3A-9989-4E95-8D95-D28656C7467A}" type="presOf" srcId="{90E87F47-3D43-4EAC-A384-F2FAE46FB80F}" destId="{B84DC636-8B43-44C4-B3B2-58571CB34A0E}" srcOrd="0" destOrd="0" presId="urn:microsoft.com/office/officeart/2005/8/layout/orgChart1"/>
    <dgm:cxn modelId="{94EC72AC-CED5-4ECC-8ADA-4530E5CD9F07}" srcId="{400AE407-15D3-4836-AC60-0DD33CE5B6C3}" destId="{AB47DE90-F2FE-4C9A-9A97-B18195D53DAA}" srcOrd="1" destOrd="0" parTransId="{484D2791-0F5D-4558-B71F-818E13A9692D}" sibTransId="{B118BBE0-2A05-4B77-B379-29B4CB6774C0}"/>
    <dgm:cxn modelId="{B079BAB3-F2B4-408D-9018-03D8794EFC6D}" type="presOf" srcId="{AB47DE90-F2FE-4C9A-9A97-B18195D53DAA}" destId="{44A773BC-8D52-4920-8293-3EBE71F1178F}" srcOrd="1" destOrd="0" presId="urn:microsoft.com/office/officeart/2005/8/layout/orgChart1"/>
    <dgm:cxn modelId="{9963D471-EA1D-4145-A39E-D3467947DF19}" type="presOf" srcId="{5E57A141-6759-4B8C-9AD3-708B910C5678}" destId="{EE7DEB65-AB90-464B-8811-2F82206D3128}" srcOrd="0" destOrd="0" presId="urn:microsoft.com/office/officeart/2005/8/layout/orgChart1"/>
    <dgm:cxn modelId="{BE1C03BA-5DB6-46C5-A8C5-0B855B299106}" type="presParOf" srcId="{B84DC636-8B43-44C4-B3B2-58571CB34A0E}" destId="{F466DBED-A305-45DB-BC27-7B30B9CE838D}" srcOrd="0" destOrd="0" presId="urn:microsoft.com/office/officeart/2005/8/layout/orgChart1"/>
    <dgm:cxn modelId="{6D691AE6-4FCD-4B0E-8758-5F0C82A916BE}" type="presParOf" srcId="{F466DBED-A305-45DB-BC27-7B30B9CE838D}" destId="{A5D3A96C-1D89-47CC-A0F8-238D66B35991}" srcOrd="0" destOrd="0" presId="urn:microsoft.com/office/officeart/2005/8/layout/orgChart1"/>
    <dgm:cxn modelId="{0FF0D61F-D650-415D-BF4B-D4EE0541CCE3}" type="presParOf" srcId="{A5D3A96C-1D89-47CC-A0F8-238D66B35991}" destId="{04711A91-B110-4EFB-85D9-0430CFEE51A1}" srcOrd="0" destOrd="0" presId="urn:microsoft.com/office/officeart/2005/8/layout/orgChart1"/>
    <dgm:cxn modelId="{1CEB79D5-59CB-46F1-ACF8-7FE826E39C5B}" type="presParOf" srcId="{A5D3A96C-1D89-47CC-A0F8-238D66B35991}" destId="{D124DE68-35DD-434C-870E-3FABD92E2FFD}" srcOrd="1" destOrd="0" presId="urn:microsoft.com/office/officeart/2005/8/layout/orgChart1"/>
    <dgm:cxn modelId="{6BFAF497-375E-4E1C-9A42-90F5CD2DC8E8}" type="presParOf" srcId="{F466DBED-A305-45DB-BC27-7B30B9CE838D}" destId="{B5C4EE98-A822-428B-A27F-6AE3F7660805}" srcOrd="1" destOrd="0" presId="urn:microsoft.com/office/officeart/2005/8/layout/orgChart1"/>
    <dgm:cxn modelId="{469696AF-20CF-4814-9BA2-6644012CC283}" type="presParOf" srcId="{B5C4EE98-A822-428B-A27F-6AE3F7660805}" destId="{1F67180F-D04A-4163-BF5C-74380C759FC9}" srcOrd="0" destOrd="0" presId="urn:microsoft.com/office/officeart/2005/8/layout/orgChart1"/>
    <dgm:cxn modelId="{7C5A3758-2B90-425B-8FFE-DAE5E304066B}" type="presParOf" srcId="{B5C4EE98-A822-428B-A27F-6AE3F7660805}" destId="{B3D814D4-0E3B-4C2A-A784-B50E493037AA}" srcOrd="1" destOrd="0" presId="urn:microsoft.com/office/officeart/2005/8/layout/orgChart1"/>
    <dgm:cxn modelId="{B23C6757-7873-4C58-A1E9-249FA28C23BE}" type="presParOf" srcId="{B3D814D4-0E3B-4C2A-A784-B50E493037AA}" destId="{643D4FCD-B3B4-4216-BCF3-E01F6442225F}" srcOrd="0" destOrd="0" presId="urn:microsoft.com/office/officeart/2005/8/layout/orgChart1"/>
    <dgm:cxn modelId="{DED0CEE8-2A83-47CD-A9F5-E0ECF24B8B40}" type="presParOf" srcId="{643D4FCD-B3B4-4216-BCF3-E01F6442225F}" destId="{EE7DEB65-AB90-464B-8811-2F82206D3128}" srcOrd="0" destOrd="0" presId="urn:microsoft.com/office/officeart/2005/8/layout/orgChart1"/>
    <dgm:cxn modelId="{B291C93D-4AE6-4A3C-A0F3-F8FC9FE6AAF2}" type="presParOf" srcId="{643D4FCD-B3B4-4216-BCF3-E01F6442225F}" destId="{F94C5143-D2FC-4846-A512-67934ED61036}" srcOrd="1" destOrd="0" presId="urn:microsoft.com/office/officeart/2005/8/layout/orgChart1"/>
    <dgm:cxn modelId="{C148ADAB-2519-4401-ACFF-FEB8E8081C78}" type="presParOf" srcId="{B3D814D4-0E3B-4C2A-A784-B50E493037AA}" destId="{CEFF6072-0F94-481E-B592-29E48BF6F574}" srcOrd="1" destOrd="0" presId="urn:microsoft.com/office/officeart/2005/8/layout/orgChart1"/>
    <dgm:cxn modelId="{D9C0AE5A-F421-4BAF-B6B9-9EC262B40136}" type="presParOf" srcId="{B3D814D4-0E3B-4C2A-A784-B50E493037AA}" destId="{647E7FC2-71B1-455A-B8FE-0D9E0608F956}" srcOrd="2" destOrd="0" presId="urn:microsoft.com/office/officeart/2005/8/layout/orgChart1"/>
    <dgm:cxn modelId="{D8DB6EB4-76C9-4D66-AC27-FA891B8A152D}" type="presParOf" srcId="{B5C4EE98-A822-428B-A27F-6AE3F7660805}" destId="{630D08AA-0F44-4765-9B02-51D43E683367}" srcOrd="2" destOrd="0" presId="urn:microsoft.com/office/officeart/2005/8/layout/orgChart1"/>
    <dgm:cxn modelId="{1D63709E-AC87-4ED6-AA64-7F58C4435B49}" type="presParOf" srcId="{B5C4EE98-A822-428B-A27F-6AE3F7660805}" destId="{5817B14F-2B70-45E2-AD39-857A2FF44F5A}" srcOrd="3" destOrd="0" presId="urn:microsoft.com/office/officeart/2005/8/layout/orgChart1"/>
    <dgm:cxn modelId="{5F069E95-F963-4E47-83CF-F5CF3B2350E1}" type="presParOf" srcId="{5817B14F-2B70-45E2-AD39-857A2FF44F5A}" destId="{8AC38454-E241-4F52-952F-921B4B86AF78}" srcOrd="0" destOrd="0" presId="urn:microsoft.com/office/officeart/2005/8/layout/orgChart1"/>
    <dgm:cxn modelId="{F053DA6B-568D-4F09-A2A3-22F50FC9D7C4}" type="presParOf" srcId="{8AC38454-E241-4F52-952F-921B4B86AF78}" destId="{5C229353-F1A7-448F-8082-9C0FC0277D51}" srcOrd="0" destOrd="0" presId="urn:microsoft.com/office/officeart/2005/8/layout/orgChart1"/>
    <dgm:cxn modelId="{14B2F994-F9E4-4844-B32E-DF9A76B916D6}" type="presParOf" srcId="{8AC38454-E241-4F52-952F-921B4B86AF78}" destId="{44A773BC-8D52-4920-8293-3EBE71F1178F}" srcOrd="1" destOrd="0" presId="urn:microsoft.com/office/officeart/2005/8/layout/orgChart1"/>
    <dgm:cxn modelId="{34B51270-3361-42EE-8770-9045C89F63BD}" type="presParOf" srcId="{5817B14F-2B70-45E2-AD39-857A2FF44F5A}" destId="{36EFCA74-8929-4D4B-B739-346F9F77DCEE}" srcOrd="1" destOrd="0" presId="urn:microsoft.com/office/officeart/2005/8/layout/orgChart1"/>
    <dgm:cxn modelId="{60B34204-1E93-4B88-98DF-B047648E9973}" type="presParOf" srcId="{5817B14F-2B70-45E2-AD39-857A2FF44F5A}" destId="{33215A68-D0E5-4AC2-B19A-92807CD1C0A7}" srcOrd="2" destOrd="0" presId="urn:microsoft.com/office/officeart/2005/8/layout/orgChart1"/>
    <dgm:cxn modelId="{5CF8BA3B-4691-4194-A628-11783775D6B2}" type="presParOf" srcId="{F466DBED-A305-45DB-BC27-7B30B9CE838D}" destId="{85A65332-1A04-40E8-95E0-4D76EBCB28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58DC0-9EF8-498A-A04F-13F88A6E54A2}">
      <dsp:nvSpPr>
        <dsp:cNvPr id="0" name=""/>
        <dsp:cNvSpPr/>
      </dsp:nvSpPr>
      <dsp:spPr>
        <a:xfrm>
          <a:off x="-1712923" y="-290052"/>
          <a:ext cx="2235063" cy="2235063"/>
        </a:xfrm>
        <a:prstGeom prst="blockArc">
          <a:avLst>
            <a:gd name="adj1" fmla="val 18900000"/>
            <a:gd name="adj2" fmla="val 2700000"/>
            <a:gd name="adj3" fmla="val 96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5D56B-1A96-48E5-BDB0-F1531ED0DFA8}">
      <dsp:nvSpPr>
        <dsp:cNvPr id="0" name=""/>
        <dsp:cNvSpPr/>
      </dsp:nvSpPr>
      <dsp:spPr>
        <a:xfrm>
          <a:off x="509139" y="158669"/>
          <a:ext cx="8634860" cy="133761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81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Тип сущности </a:t>
          </a: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характеризуются независимым существованием и может быть объектом с физическим (или реальным) существованием или объектом с концептуальным (или абстрактным) существованием.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9139" y="158669"/>
        <a:ext cx="8634860" cy="1337618"/>
      </dsp:txXfrm>
    </dsp:sp>
    <dsp:sp modelId="{9E1255E0-DB80-48B4-8178-3C8968745C3F}">
      <dsp:nvSpPr>
        <dsp:cNvPr id="0" name=""/>
        <dsp:cNvSpPr/>
      </dsp:nvSpPr>
      <dsp:spPr>
        <a:xfrm>
          <a:off x="0" y="318339"/>
          <a:ext cx="1018278" cy="1018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43D26-FB25-4F2B-8B1F-A2E2BFA33061}">
      <dsp:nvSpPr>
        <dsp:cNvPr id="0" name=""/>
        <dsp:cNvSpPr/>
      </dsp:nvSpPr>
      <dsp:spPr>
        <a:xfrm>
          <a:off x="-1337088" y="-227556"/>
          <a:ext cx="1746722" cy="1746722"/>
        </a:xfrm>
        <a:prstGeom prst="blockArc">
          <a:avLst>
            <a:gd name="adj1" fmla="val 18900000"/>
            <a:gd name="adj2" fmla="val 2700000"/>
            <a:gd name="adj3" fmla="val 123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51DE7-2035-4635-8E21-1AA0E93C90E2}">
      <dsp:nvSpPr>
        <dsp:cNvPr id="0" name=""/>
        <dsp:cNvSpPr/>
      </dsp:nvSpPr>
      <dsp:spPr>
        <a:xfrm>
          <a:off x="398716" y="145198"/>
          <a:ext cx="8745283" cy="100121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6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Ловушки соединения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это проблемы, которые могут иметь место при разработке концептуальной модели данных, которые обычно возникают вследствие неправильной интерпретации смысла некоторых связей.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8716" y="145198"/>
        <a:ext cx="8745283" cy="1001212"/>
      </dsp:txXfrm>
    </dsp:sp>
    <dsp:sp modelId="{939B885C-4076-4305-9935-835D6482A060}">
      <dsp:nvSpPr>
        <dsp:cNvPr id="0" name=""/>
        <dsp:cNvSpPr/>
      </dsp:nvSpPr>
      <dsp:spPr>
        <a:xfrm>
          <a:off x="0" y="247087"/>
          <a:ext cx="797433" cy="7974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A5231-8B5C-44D2-A59F-7FF6B34B3E82}">
      <dsp:nvSpPr>
        <dsp:cNvPr id="0" name=""/>
        <dsp:cNvSpPr/>
      </dsp:nvSpPr>
      <dsp:spPr>
        <a:xfrm>
          <a:off x="518616" y="72"/>
          <a:ext cx="7751925" cy="13119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общем случае, для выявления ловушек соединения необходимо гарантировать, что смысл каждой связи чётко и ясно определён. При недостаточном понимании сути установленных связей можно построить модель, которая не будет являться истинным представлением реального мира.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8616" y="72"/>
        <a:ext cx="7751925" cy="13119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7D954-36DC-4D92-9CB1-1F88EE271D07}">
      <dsp:nvSpPr>
        <dsp:cNvPr id="0" name=""/>
        <dsp:cNvSpPr/>
      </dsp:nvSpPr>
      <dsp:spPr>
        <a:xfrm>
          <a:off x="-2355655" y="-366054"/>
          <a:ext cx="2828935" cy="2828935"/>
        </a:xfrm>
        <a:prstGeom prst="blockArc">
          <a:avLst>
            <a:gd name="adj1" fmla="val 18900000"/>
            <a:gd name="adj2" fmla="val 2700000"/>
            <a:gd name="adj3" fmla="val 7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C6D22-E273-4A23-84D1-09AE51D202DD}">
      <dsp:nvSpPr>
        <dsp:cNvPr id="0" name=""/>
        <dsp:cNvSpPr/>
      </dsp:nvSpPr>
      <dsp:spPr>
        <a:xfrm>
          <a:off x="385449" y="165824"/>
          <a:ext cx="8755408" cy="866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4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Ловушка разветвления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имеет место в том случае, когда модель отображает связь между  типами</a:t>
          </a:r>
          <a:r>
            <a:rPr lang="ru-RU" sz="18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сущностей, но путь между отдельными сущностями этого типа определён неоднозначно.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5449" y="165824"/>
        <a:ext cx="8755408" cy="866478"/>
      </dsp:txXfrm>
    </dsp:sp>
    <dsp:sp modelId="{3BB51C58-42FC-4660-ADCD-A165CD184D19}">
      <dsp:nvSpPr>
        <dsp:cNvPr id="0" name=""/>
        <dsp:cNvSpPr/>
      </dsp:nvSpPr>
      <dsp:spPr>
        <a:xfrm>
          <a:off x="11060" y="224675"/>
          <a:ext cx="748776" cy="748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633E6-2176-4A5E-AD93-588E3C606573}">
      <dsp:nvSpPr>
        <dsp:cNvPr id="0" name=""/>
        <dsp:cNvSpPr/>
      </dsp:nvSpPr>
      <dsp:spPr>
        <a:xfrm>
          <a:off x="385449" y="1198252"/>
          <a:ext cx="8755408" cy="5990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47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Ловушка разветвления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возникает в случае, когда две или больше связей типа </a:t>
          </a:r>
          <a:r>
            <a:rPr lang="ru-RU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1:М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разветвляются из одной сущности. </a:t>
          </a:r>
        </a:p>
      </dsp:txBody>
      <dsp:txXfrm>
        <a:off x="385449" y="1198252"/>
        <a:ext cx="8755408" cy="599021"/>
      </dsp:txXfrm>
    </dsp:sp>
    <dsp:sp modelId="{2F908E26-598B-4D53-ADC9-0E1E172C0E88}">
      <dsp:nvSpPr>
        <dsp:cNvPr id="0" name=""/>
        <dsp:cNvSpPr/>
      </dsp:nvSpPr>
      <dsp:spPr>
        <a:xfrm>
          <a:off x="11060" y="1123375"/>
          <a:ext cx="748776" cy="748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2649-CA0A-438D-93EB-20BB7C8B6073}">
      <dsp:nvSpPr>
        <dsp:cNvPr id="0" name=""/>
        <dsp:cNvSpPr/>
      </dsp:nvSpPr>
      <dsp:spPr>
        <a:xfrm>
          <a:off x="-3239212" y="-498393"/>
          <a:ext cx="3863027" cy="3863027"/>
        </a:xfrm>
        <a:prstGeom prst="blockArc">
          <a:avLst>
            <a:gd name="adj1" fmla="val 18900000"/>
            <a:gd name="adj2" fmla="val 2700000"/>
            <a:gd name="adj3" fmla="val 5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F78CF-7949-4BB0-BCCC-DEB1684E090D}">
      <dsp:nvSpPr>
        <dsp:cNvPr id="0" name=""/>
        <dsp:cNvSpPr/>
      </dsp:nvSpPr>
      <dsp:spPr>
        <a:xfrm>
          <a:off x="327170" y="123042"/>
          <a:ext cx="8685557" cy="63557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Типы сущностей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объект или концепция, которые характеризуются на данном предприятии как имеющие независимое существование.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7170" y="123042"/>
        <a:ext cx="8685557" cy="635570"/>
      </dsp:txXfrm>
    </dsp:sp>
    <dsp:sp modelId="{503E9C21-7241-46D4-BC4D-E1BB56344323}">
      <dsp:nvSpPr>
        <dsp:cNvPr id="0" name=""/>
        <dsp:cNvSpPr/>
      </dsp:nvSpPr>
      <dsp:spPr>
        <a:xfrm>
          <a:off x="51581" y="165238"/>
          <a:ext cx="551178" cy="551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61E90-304D-4287-8CC3-325FEC4C2619}">
      <dsp:nvSpPr>
        <dsp:cNvPr id="0" name=""/>
        <dsp:cNvSpPr/>
      </dsp:nvSpPr>
      <dsp:spPr>
        <a:xfrm>
          <a:off x="579972" y="881885"/>
          <a:ext cx="8432755" cy="44094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Сущность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 экземпляр типа сущности, который может быть идентифицирован уникальным образом.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9972" y="881885"/>
        <a:ext cx="8432755" cy="440942"/>
      </dsp:txXfrm>
    </dsp:sp>
    <dsp:sp modelId="{44E7EB9F-D3A8-4BF8-9B08-DC4B8115BBB6}">
      <dsp:nvSpPr>
        <dsp:cNvPr id="0" name=""/>
        <dsp:cNvSpPr/>
      </dsp:nvSpPr>
      <dsp:spPr>
        <a:xfrm>
          <a:off x="304383" y="826767"/>
          <a:ext cx="551178" cy="551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09B7E-E71E-4576-BB05-770D40A1F57C}">
      <dsp:nvSpPr>
        <dsp:cNvPr id="0" name=""/>
        <dsp:cNvSpPr/>
      </dsp:nvSpPr>
      <dsp:spPr>
        <a:xfrm>
          <a:off x="579972" y="1476828"/>
          <a:ext cx="8432755" cy="57411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Слабый тип сущности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тип сущности, существование которого зависит от какого-то другого типа сущности.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9972" y="1476828"/>
        <a:ext cx="8432755" cy="574111"/>
      </dsp:txXfrm>
    </dsp:sp>
    <dsp:sp modelId="{83E06F2D-A7B0-4CE9-AACB-C3ED52A9639E}">
      <dsp:nvSpPr>
        <dsp:cNvPr id="0" name=""/>
        <dsp:cNvSpPr/>
      </dsp:nvSpPr>
      <dsp:spPr>
        <a:xfrm>
          <a:off x="304383" y="1488295"/>
          <a:ext cx="551178" cy="551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3DA1-05F5-4A24-B187-AF44A95B6775}">
      <dsp:nvSpPr>
        <dsp:cNvPr id="0" name=""/>
        <dsp:cNvSpPr/>
      </dsp:nvSpPr>
      <dsp:spPr>
        <a:xfrm>
          <a:off x="327170" y="2177473"/>
          <a:ext cx="8685557" cy="49587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Сильный тип сущности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тип сущности, существование которого не</a:t>
          </a:r>
          <a:r>
            <a:rPr lang="ru-RU" sz="18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зависит от какого-то другого типа сущности.</a:t>
          </a:r>
        </a:p>
      </dsp:txBody>
      <dsp:txXfrm>
        <a:off x="327170" y="2177473"/>
        <a:ext cx="8685557" cy="495879"/>
      </dsp:txXfrm>
    </dsp:sp>
    <dsp:sp modelId="{96867756-EB8F-4E5E-90D5-0AC58B7125BB}">
      <dsp:nvSpPr>
        <dsp:cNvPr id="0" name=""/>
        <dsp:cNvSpPr/>
      </dsp:nvSpPr>
      <dsp:spPr>
        <a:xfrm>
          <a:off x="51581" y="2149824"/>
          <a:ext cx="551178" cy="551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A5FD1-F546-4A7C-BDDE-D41A6381DE6E}">
      <dsp:nvSpPr>
        <dsp:cNvPr id="0" name=""/>
        <dsp:cNvSpPr/>
      </dsp:nvSpPr>
      <dsp:spPr>
        <a:xfrm rot="5400000">
          <a:off x="-121771" y="128435"/>
          <a:ext cx="811808" cy="5682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latin typeface="Arial" pitchFamily="34" charset="0"/>
            <a:cs typeface="Arial" pitchFamily="34" charset="0"/>
          </a:endParaRPr>
        </a:p>
      </dsp:txBody>
      <dsp:txXfrm rot="-5400000">
        <a:off x="0" y="290797"/>
        <a:ext cx="568266" cy="243542"/>
      </dsp:txXfrm>
    </dsp:sp>
    <dsp:sp modelId="{611716BC-34B9-469C-B8A9-7ABB4D034AA9}">
      <dsp:nvSpPr>
        <dsp:cNvPr id="0" name=""/>
        <dsp:cNvSpPr/>
      </dsp:nvSpPr>
      <dsp:spPr>
        <a:xfrm rot="5400000">
          <a:off x="4491354" y="-3916423"/>
          <a:ext cx="527675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Атрибут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 -  свойство типа сущности или типа связи.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32424"/>
        <a:ext cx="8348093" cy="476157"/>
      </dsp:txXfrm>
    </dsp:sp>
    <dsp:sp modelId="{5B062D38-6010-4842-8436-96BA286E90A4}">
      <dsp:nvSpPr>
        <dsp:cNvPr id="0" name=""/>
        <dsp:cNvSpPr/>
      </dsp:nvSpPr>
      <dsp:spPr>
        <a:xfrm rot="5400000">
          <a:off x="-121771" y="859239"/>
          <a:ext cx="811808" cy="5682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021601"/>
        <a:ext cx="568266" cy="243542"/>
      </dsp:txXfrm>
    </dsp:sp>
    <dsp:sp modelId="{8AC07DE7-85BF-40E2-88C5-4F1986AC46F6}">
      <dsp:nvSpPr>
        <dsp:cNvPr id="0" name=""/>
        <dsp:cNvSpPr/>
      </dsp:nvSpPr>
      <dsp:spPr>
        <a:xfrm rot="5400000">
          <a:off x="4491354" y="-3185620"/>
          <a:ext cx="527675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Домен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  -  набор значений, которые могут быть присвоены атрибуту.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763227"/>
        <a:ext cx="8348093" cy="476157"/>
      </dsp:txXfrm>
    </dsp:sp>
    <dsp:sp modelId="{8EDCBD0D-AB93-409B-8A7F-BEA47CF57F85}">
      <dsp:nvSpPr>
        <dsp:cNvPr id="0" name=""/>
        <dsp:cNvSpPr/>
      </dsp:nvSpPr>
      <dsp:spPr>
        <a:xfrm rot="5400000">
          <a:off x="-121771" y="1590043"/>
          <a:ext cx="811808" cy="5682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752405"/>
        <a:ext cx="568266" cy="243542"/>
      </dsp:txXfrm>
    </dsp:sp>
    <dsp:sp modelId="{CF1E4FB9-3EBC-4279-89A1-9A68A87C3BD5}">
      <dsp:nvSpPr>
        <dsp:cNvPr id="0" name=""/>
        <dsp:cNvSpPr/>
      </dsp:nvSpPr>
      <dsp:spPr>
        <a:xfrm rot="5400000">
          <a:off x="4491354" y="-2454816"/>
          <a:ext cx="527675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Простой атрибут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- атрибут, состоящий из одного компонента с независимым существованием.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1494031"/>
        <a:ext cx="8348093" cy="476157"/>
      </dsp:txXfrm>
    </dsp:sp>
    <dsp:sp modelId="{EE4BE510-AB69-48D3-8DC6-65805707244D}">
      <dsp:nvSpPr>
        <dsp:cNvPr id="0" name=""/>
        <dsp:cNvSpPr/>
      </dsp:nvSpPr>
      <dsp:spPr>
        <a:xfrm rot="5400000">
          <a:off x="-121771" y="2320847"/>
          <a:ext cx="811808" cy="5682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483209"/>
        <a:ext cx="568266" cy="243542"/>
      </dsp:txXfrm>
    </dsp:sp>
    <dsp:sp modelId="{5D8F644C-6274-4445-B4F6-2E9AB674BCCC}">
      <dsp:nvSpPr>
        <dsp:cNvPr id="0" name=""/>
        <dsp:cNvSpPr/>
      </dsp:nvSpPr>
      <dsp:spPr>
        <a:xfrm rot="5400000">
          <a:off x="4491354" y="-1724012"/>
          <a:ext cx="527675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Составной атрибут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- атрибут, состоящий из нескольких компонентов, каждый из которых характеризуется независимым существованием.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2224835"/>
        <a:ext cx="8348093" cy="476157"/>
      </dsp:txXfrm>
    </dsp:sp>
    <dsp:sp modelId="{B896AE21-6913-48E3-AA6A-50069D57CF28}">
      <dsp:nvSpPr>
        <dsp:cNvPr id="0" name=""/>
        <dsp:cNvSpPr/>
      </dsp:nvSpPr>
      <dsp:spPr>
        <a:xfrm rot="5400000">
          <a:off x="-121771" y="3051650"/>
          <a:ext cx="811808" cy="5682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214012"/>
        <a:ext cx="568266" cy="243542"/>
      </dsp:txXfrm>
    </dsp:sp>
    <dsp:sp modelId="{6F933E78-2463-4320-A5B3-42006946C9BE}">
      <dsp:nvSpPr>
        <dsp:cNvPr id="0" name=""/>
        <dsp:cNvSpPr/>
      </dsp:nvSpPr>
      <dsp:spPr>
        <a:xfrm rot="5400000">
          <a:off x="4491354" y="-993208"/>
          <a:ext cx="527675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Однозначный  атрибут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- атрибут, который содержит одно значение для одной сущности.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2955639"/>
        <a:ext cx="8348093" cy="476157"/>
      </dsp:txXfrm>
    </dsp:sp>
    <dsp:sp modelId="{934F0559-9C6E-4467-B0CB-781325BEF3E8}">
      <dsp:nvSpPr>
        <dsp:cNvPr id="0" name=""/>
        <dsp:cNvSpPr/>
      </dsp:nvSpPr>
      <dsp:spPr>
        <a:xfrm rot="5400000">
          <a:off x="-121771" y="3782454"/>
          <a:ext cx="811808" cy="5682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44816"/>
        <a:ext cx="568266" cy="243542"/>
      </dsp:txXfrm>
    </dsp:sp>
    <dsp:sp modelId="{B4F6C12B-7669-4B09-9FAC-E2D808B9AE27}">
      <dsp:nvSpPr>
        <dsp:cNvPr id="0" name=""/>
        <dsp:cNvSpPr/>
      </dsp:nvSpPr>
      <dsp:spPr>
        <a:xfrm rot="5400000">
          <a:off x="4491354" y="-262405"/>
          <a:ext cx="527675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Многозначный атрибут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- атрибут, который содержит несколько значений для одной сущности.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3686442"/>
        <a:ext cx="8348093" cy="476157"/>
      </dsp:txXfrm>
    </dsp:sp>
    <dsp:sp modelId="{D3D2E30D-2834-4900-BCDE-8FA83AA4868C}">
      <dsp:nvSpPr>
        <dsp:cNvPr id="0" name=""/>
        <dsp:cNvSpPr/>
      </dsp:nvSpPr>
      <dsp:spPr>
        <a:xfrm rot="5400000">
          <a:off x="-121771" y="4671716"/>
          <a:ext cx="811808" cy="5682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4834078"/>
        <a:ext cx="568266" cy="243542"/>
      </dsp:txXfrm>
    </dsp:sp>
    <dsp:sp modelId="{475CD803-1491-4458-A230-8168AC0125CB}">
      <dsp:nvSpPr>
        <dsp:cNvPr id="0" name=""/>
        <dsp:cNvSpPr/>
      </dsp:nvSpPr>
      <dsp:spPr>
        <a:xfrm rot="5400000">
          <a:off x="4332896" y="626856"/>
          <a:ext cx="844592" cy="83738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Производный атрибут </a:t>
          </a: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- атрибут, который представляет значение, производное от значения связанного с ним атрибута или некоторого множества атрибутов, принадлежащих некоторому (не обязательно данному) типу сущности.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68266" y="4432716"/>
        <a:ext cx="8332622" cy="762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6865-AEDE-4619-B73C-3727E6B641E4}">
      <dsp:nvSpPr>
        <dsp:cNvPr id="0" name=""/>
        <dsp:cNvSpPr/>
      </dsp:nvSpPr>
      <dsp:spPr>
        <a:xfrm rot="5400000">
          <a:off x="-140982" y="142217"/>
          <a:ext cx="939885" cy="6579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>
            <a:latin typeface="Arial" pitchFamily="34" charset="0"/>
            <a:cs typeface="Arial" pitchFamily="34" charset="0"/>
          </a:endParaRPr>
        </a:p>
      </dsp:txBody>
      <dsp:txXfrm rot="-5400000">
        <a:off x="1" y="330194"/>
        <a:ext cx="657920" cy="281965"/>
      </dsp:txXfrm>
    </dsp:sp>
    <dsp:sp modelId="{C91AFB7F-90FB-4F58-B6E8-9DB5DBEED54E}">
      <dsp:nvSpPr>
        <dsp:cNvPr id="0" name=""/>
        <dsp:cNvSpPr/>
      </dsp:nvSpPr>
      <dsp:spPr>
        <a:xfrm rot="5400000">
          <a:off x="4553933" y="-3894778"/>
          <a:ext cx="610925" cy="840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Потенциальный ключ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атрибут или набор атрибутов, который уникально идентифицирует отдельные экземпляры типа сущности.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657920" y="31058"/>
        <a:ext cx="8373129" cy="551279"/>
      </dsp:txXfrm>
    </dsp:sp>
    <dsp:sp modelId="{A2F44413-FDAF-432F-B469-58EFE1C06613}">
      <dsp:nvSpPr>
        <dsp:cNvPr id="0" name=""/>
        <dsp:cNvSpPr/>
      </dsp:nvSpPr>
      <dsp:spPr>
        <a:xfrm rot="5400000">
          <a:off x="-140982" y="872591"/>
          <a:ext cx="939885" cy="657920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060568"/>
        <a:ext cx="657920" cy="281965"/>
      </dsp:txXfrm>
    </dsp:sp>
    <dsp:sp modelId="{97AFD295-98FF-4921-9B00-FAB5E91BFCC0}">
      <dsp:nvSpPr>
        <dsp:cNvPr id="0" name=""/>
        <dsp:cNvSpPr/>
      </dsp:nvSpPr>
      <dsp:spPr>
        <a:xfrm rot="5400000">
          <a:off x="4553933" y="-3164404"/>
          <a:ext cx="610925" cy="840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Первичный ключ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потенциальный ключ, который выбран в качестве первичного ключа.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657920" y="761432"/>
        <a:ext cx="8373129" cy="551279"/>
      </dsp:txXfrm>
    </dsp:sp>
    <dsp:sp modelId="{7D6B8984-150B-4B9B-9570-A60D6403D0CD}">
      <dsp:nvSpPr>
        <dsp:cNvPr id="0" name=""/>
        <dsp:cNvSpPr/>
      </dsp:nvSpPr>
      <dsp:spPr>
        <a:xfrm rot="5400000">
          <a:off x="-140982" y="1602966"/>
          <a:ext cx="939885" cy="657920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790943"/>
        <a:ext cx="657920" cy="281965"/>
      </dsp:txXfrm>
    </dsp:sp>
    <dsp:sp modelId="{A37A7439-BD22-41C9-9239-DB7C1F4BA857}">
      <dsp:nvSpPr>
        <dsp:cNvPr id="0" name=""/>
        <dsp:cNvSpPr/>
      </dsp:nvSpPr>
      <dsp:spPr>
        <a:xfrm rot="5400000">
          <a:off x="4553933" y="-2434030"/>
          <a:ext cx="610925" cy="8402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Составной  ключ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потенциальный ключ, который состоит из двух или больше атрибутов.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657920" y="1491806"/>
        <a:ext cx="8373129" cy="551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EA86A-5C6D-4537-A1D3-0229276B0C11}">
      <dsp:nvSpPr>
        <dsp:cNvPr id="0" name=""/>
        <dsp:cNvSpPr/>
      </dsp:nvSpPr>
      <dsp:spPr>
        <a:xfrm>
          <a:off x="-1682535" y="-262761"/>
          <a:ext cx="2021813" cy="2021813"/>
        </a:xfrm>
        <a:prstGeom prst="blockArc">
          <a:avLst>
            <a:gd name="adj1" fmla="val 18900000"/>
            <a:gd name="adj2" fmla="val 2700000"/>
            <a:gd name="adj3" fmla="val 1068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04F83-ED44-4F69-A3C7-212B4DBBD31E}">
      <dsp:nvSpPr>
        <dsp:cNvPr id="0" name=""/>
        <dsp:cNvSpPr/>
      </dsp:nvSpPr>
      <dsp:spPr>
        <a:xfrm>
          <a:off x="275055" y="130629"/>
          <a:ext cx="8861051" cy="593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2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Тип связи 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-   осмысленная ассоциация между сущностями разных типов.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75055" y="130629"/>
        <a:ext cx="8861051" cy="593720"/>
      </dsp:txXfrm>
    </dsp:sp>
    <dsp:sp modelId="{339D980B-0DD8-44D0-8AF4-1112B3C3F413}">
      <dsp:nvSpPr>
        <dsp:cNvPr id="0" name=""/>
        <dsp:cNvSpPr/>
      </dsp:nvSpPr>
      <dsp:spPr>
        <a:xfrm>
          <a:off x="7892" y="160327"/>
          <a:ext cx="534325" cy="5343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83183E-112C-4B49-89D2-39982D27BF1D}">
      <dsp:nvSpPr>
        <dsp:cNvPr id="0" name=""/>
        <dsp:cNvSpPr/>
      </dsp:nvSpPr>
      <dsp:spPr>
        <a:xfrm>
          <a:off x="275055" y="748187"/>
          <a:ext cx="8861051" cy="64122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92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Связь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- ассоциация между сущностями, включающая по одной сущности из каждого участвующего в связи типа сущности.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75055" y="748187"/>
        <a:ext cx="8861051" cy="641224"/>
      </dsp:txXfrm>
    </dsp:sp>
    <dsp:sp modelId="{34900A14-3913-4BA5-A848-08D8E1D1C819}">
      <dsp:nvSpPr>
        <dsp:cNvPr id="0" name=""/>
        <dsp:cNvSpPr/>
      </dsp:nvSpPr>
      <dsp:spPr>
        <a:xfrm>
          <a:off x="7892" y="801637"/>
          <a:ext cx="534325" cy="5343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F471-5D76-45FF-9252-A4F56E3B4465}">
      <dsp:nvSpPr>
        <dsp:cNvPr id="0" name=""/>
        <dsp:cNvSpPr/>
      </dsp:nvSpPr>
      <dsp:spPr>
        <a:xfrm>
          <a:off x="-1799053" y="-304350"/>
          <a:ext cx="2346787" cy="2346787"/>
        </a:xfrm>
        <a:prstGeom prst="blockArc">
          <a:avLst>
            <a:gd name="adj1" fmla="val 18900000"/>
            <a:gd name="adj2" fmla="val 2700000"/>
            <a:gd name="adj3" fmla="val 92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44116-F2EC-4D5A-B347-BF075E462587}">
      <dsp:nvSpPr>
        <dsp:cNvPr id="0" name=""/>
        <dsp:cNvSpPr/>
      </dsp:nvSpPr>
      <dsp:spPr>
        <a:xfrm>
          <a:off x="534192" y="441688"/>
          <a:ext cx="8502929" cy="85470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98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Показатель кардинальности </a:t>
          </a: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показатель, который описывает количество возможных связей для каждой из сущностей-участниц.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4192" y="441688"/>
        <a:ext cx="8502929" cy="854708"/>
      </dsp:txXfrm>
    </dsp:sp>
    <dsp:sp modelId="{E5D0F254-D863-4095-B27D-B43F72059183}">
      <dsp:nvSpPr>
        <dsp:cNvPr id="0" name=""/>
        <dsp:cNvSpPr/>
      </dsp:nvSpPr>
      <dsp:spPr>
        <a:xfrm>
          <a:off x="0" y="334850"/>
          <a:ext cx="1068385" cy="10683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92821-814D-4917-B0FC-480A853100D7}">
      <dsp:nvSpPr>
        <dsp:cNvPr id="0" name=""/>
        <dsp:cNvSpPr/>
      </dsp:nvSpPr>
      <dsp:spPr>
        <a:xfrm>
          <a:off x="62206" y="818"/>
          <a:ext cx="2725845" cy="16355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"один-к-одному" (1:1), </a:t>
          </a:r>
          <a:endParaRPr lang="ru-RU" sz="1800" b="1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206" y="818"/>
        <a:ext cx="2725845" cy="1635507"/>
      </dsp:txXfrm>
    </dsp:sp>
    <dsp:sp modelId="{77752A1E-1DAB-4730-85A3-EF7C342374F4}">
      <dsp:nvSpPr>
        <dsp:cNvPr id="0" name=""/>
        <dsp:cNvSpPr/>
      </dsp:nvSpPr>
      <dsp:spPr>
        <a:xfrm>
          <a:off x="3060635" y="818"/>
          <a:ext cx="2725845" cy="16355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"один-ко-многим" (</a:t>
          </a:r>
          <a:r>
            <a:rPr lang="ru-RU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1:М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60635" y="818"/>
        <a:ext cx="2725845" cy="1635507"/>
      </dsp:txXfrm>
    </dsp:sp>
    <dsp:sp modelId="{53636898-5C99-437B-92B2-2E843ED474A9}">
      <dsp:nvSpPr>
        <dsp:cNvPr id="0" name=""/>
        <dsp:cNvSpPr/>
      </dsp:nvSpPr>
      <dsp:spPr>
        <a:xfrm>
          <a:off x="6059065" y="818"/>
          <a:ext cx="2725845" cy="16355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"многие-ко-многим" (</a:t>
          </a:r>
          <a:r>
            <a:rPr lang="en-US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</a:t>
          </a:r>
          <a:r>
            <a:rPr lang="ru-RU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</a:t>
          </a:r>
          <a:r>
            <a:rPr lang="en-US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</a:t>
          </a:r>
          <a:r>
            <a:rPr lang="ru-RU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059065" y="818"/>
        <a:ext cx="2725845" cy="1635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5DFDD-19A9-4AC8-81F6-CEB94BFE188B}">
      <dsp:nvSpPr>
        <dsp:cNvPr id="0" name=""/>
        <dsp:cNvSpPr/>
      </dsp:nvSpPr>
      <dsp:spPr>
        <a:xfrm>
          <a:off x="-1640714" y="-278038"/>
          <a:ext cx="2141182" cy="2141182"/>
        </a:xfrm>
        <a:prstGeom prst="blockArc">
          <a:avLst>
            <a:gd name="adj1" fmla="val 18900000"/>
            <a:gd name="adj2" fmla="val 2700000"/>
            <a:gd name="adj3" fmla="val 100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6A770-A3F7-437C-AC75-C8B7094F415B}">
      <dsp:nvSpPr>
        <dsp:cNvPr id="0" name=""/>
        <dsp:cNvSpPr/>
      </dsp:nvSpPr>
      <dsp:spPr>
        <a:xfrm>
          <a:off x="487848" y="402274"/>
          <a:ext cx="8506026" cy="78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0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Степень участия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определяет, зависит ли существование некоторой сущности от участия в связи некоторой другой сущности.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87848" y="402274"/>
        <a:ext cx="8506026" cy="780557"/>
      </dsp:txXfrm>
    </dsp:sp>
    <dsp:sp modelId="{CE5BF7FF-AB8A-4F77-ADC4-FE45B1C7C4A0}">
      <dsp:nvSpPr>
        <dsp:cNvPr id="0" name=""/>
        <dsp:cNvSpPr/>
      </dsp:nvSpPr>
      <dsp:spPr>
        <a:xfrm>
          <a:off x="0" y="304704"/>
          <a:ext cx="975696" cy="975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D08AA-0F44-4765-9B02-51D43E683367}">
      <dsp:nvSpPr>
        <dsp:cNvPr id="0" name=""/>
        <dsp:cNvSpPr/>
      </dsp:nvSpPr>
      <dsp:spPr>
        <a:xfrm>
          <a:off x="4469642" y="580977"/>
          <a:ext cx="2115040" cy="24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82"/>
              </a:lnTo>
              <a:lnTo>
                <a:pt x="2115040" y="121882"/>
              </a:lnTo>
              <a:lnTo>
                <a:pt x="2115040" y="2437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7180F-D04A-4163-BF5C-74380C759FC9}">
      <dsp:nvSpPr>
        <dsp:cNvPr id="0" name=""/>
        <dsp:cNvSpPr/>
      </dsp:nvSpPr>
      <dsp:spPr>
        <a:xfrm>
          <a:off x="2388943" y="580977"/>
          <a:ext cx="2080698" cy="243765"/>
        </a:xfrm>
        <a:custGeom>
          <a:avLst/>
          <a:gdLst/>
          <a:ahLst/>
          <a:cxnLst/>
          <a:rect l="0" t="0" r="0" b="0"/>
          <a:pathLst>
            <a:path>
              <a:moveTo>
                <a:pt x="2080698" y="0"/>
              </a:moveTo>
              <a:lnTo>
                <a:pt x="2080698" y="121882"/>
              </a:lnTo>
              <a:lnTo>
                <a:pt x="0" y="121882"/>
              </a:lnTo>
              <a:lnTo>
                <a:pt x="0" y="2437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11A91-B110-4EFB-85D9-0430CFEE51A1}">
      <dsp:nvSpPr>
        <dsp:cNvPr id="0" name=""/>
        <dsp:cNvSpPr/>
      </dsp:nvSpPr>
      <dsp:spPr>
        <a:xfrm>
          <a:off x="2674961" y="584"/>
          <a:ext cx="3589360" cy="580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Типы ловушек соединения</a:t>
          </a:r>
          <a:endParaRPr lang="ru-RU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74961" y="584"/>
        <a:ext cx="3589360" cy="580393"/>
      </dsp:txXfrm>
    </dsp:sp>
    <dsp:sp modelId="{EE7DEB65-AB90-464B-8811-2F82206D3128}">
      <dsp:nvSpPr>
        <dsp:cNvPr id="0" name=""/>
        <dsp:cNvSpPr/>
      </dsp:nvSpPr>
      <dsp:spPr>
        <a:xfrm>
          <a:off x="395786" y="824742"/>
          <a:ext cx="3986315" cy="580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ловушка разветвления (</a:t>
          </a:r>
          <a:r>
            <a:rPr lang="en-US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fan trap</a:t>
          </a:r>
          <a:r>
            <a:rPr lang="ru-RU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95786" y="824742"/>
        <a:ext cx="3986315" cy="580393"/>
      </dsp:txXfrm>
    </dsp:sp>
    <dsp:sp modelId="{5C229353-F1A7-448F-8082-9C0FC0277D51}">
      <dsp:nvSpPr>
        <dsp:cNvPr id="0" name=""/>
        <dsp:cNvSpPr/>
      </dsp:nvSpPr>
      <dsp:spPr>
        <a:xfrm>
          <a:off x="4625866" y="824742"/>
          <a:ext cx="3917631" cy="580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ловушка разрыва (</a:t>
          </a:r>
          <a:r>
            <a:rPr lang="en-US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chasm trap</a:t>
          </a:r>
          <a:r>
            <a:rPr lang="ru-RU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</a:t>
          </a:r>
          <a:endParaRPr lang="ru-RU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25866" y="824742"/>
        <a:ext cx="3917631" cy="580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8CB-262D-489B-BC8C-EEBCFEA6B241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183C-707A-4DF0-9CD0-BD600DE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7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4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977899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1590"/>
            <a:ext cx="9063989" cy="5486400"/>
          </a:xfrm>
        </p:spPr>
        <p:txBody>
          <a:bodyPr/>
          <a:lstStyle>
            <a:lvl1pPr marL="0" indent="457200" algn="just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2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61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69" y="1339998"/>
            <a:ext cx="8875731" cy="54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" y="119269"/>
            <a:ext cx="9018270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600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E8CB-262D-489B-BC8C-EEBCFEA6B241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183C-707A-4DF0-9CD0-BD600DE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377523"/>
            <a:ext cx="8801100" cy="30777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dirty="0" smtClean="0">
                <a:ln w="0"/>
                <a:solidFill>
                  <a:srgbClr val="002060"/>
                </a:solidFill>
                <a:effectLst/>
                <a:latin typeface="+mn-lt"/>
              </a:rPr>
              <a:t>Лекция на тему:</a:t>
            </a:r>
            <a:br>
              <a:rPr lang="ru-RU" sz="6600" b="1" dirty="0" smtClean="0">
                <a:ln w="0"/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6600" dirty="0" smtClean="0">
                <a:ln w="0"/>
                <a:solidFill>
                  <a:srgbClr val="002060"/>
                </a:solidFill>
                <a:effectLst/>
                <a:latin typeface="+mn-lt"/>
              </a:rPr>
              <a:t>МОДЕЛЬ </a:t>
            </a:r>
            <a:br>
              <a:rPr lang="ru-RU" sz="6600" dirty="0" smtClean="0">
                <a:ln w="0"/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6600" dirty="0" smtClean="0">
                <a:ln w="0"/>
                <a:solidFill>
                  <a:srgbClr val="002060"/>
                </a:solidFill>
                <a:effectLst/>
                <a:latin typeface="+mn-lt"/>
              </a:rPr>
              <a:t>«СУЩНОСТЬ-СВЯЗЬ»</a:t>
            </a:r>
            <a:endParaRPr lang="en-US" sz="6600" b="1" dirty="0">
              <a:ln w="0"/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5841236"/>
            <a:ext cx="54559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smtClean="0"/>
              <a:t>доцент каф. ВТ и АСУ Игнатьева О.В.</a:t>
            </a:r>
            <a:endParaRPr lang="ru-RU" sz="2600" b="1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0718"/>
            <a:ext cx="9063989" cy="33935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Например</a:t>
            </a:r>
            <a:r>
              <a:rPr lang="ru-RU" dirty="0"/>
              <a:t>, </a:t>
            </a:r>
          </a:p>
          <a:p>
            <a:r>
              <a:rPr lang="en-US" dirty="0">
                <a:solidFill>
                  <a:srgbClr val="FF0000"/>
                </a:solidFill>
              </a:rPr>
              <a:t>Staff(</a:t>
            </a:r>
            <a:r>
              <a:rPr lang="en-US" dirty="0" err="1">
                <a:solidFill>
                  <a:srgbClr val="FF0000"/>
                </a:solidFill>
              </a:rPr>
              <a:t>Staff_No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FName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LName</a:t>
            </a:r>
            <a:r>
              <a:rPr lang="en-US" dirty="0">
                <a:solidFill>
                  <a:srgbClr val="FF0000"/>
                </a:solidFill>
              </a:rPr>
              <a:t>, Address, </a:t>
            </a:r>
            <a:r>
              <a:rPr lang="en-US" dirty="0" err="1">
                <a:solidFill>
                  <a:srgbClr val="FF0000"/>
                </a:solidFill>
              </a:rPr>
              <a:t>Tel_no</a:t>
            </a:r>
            <a:r>
              <a:rPr lang="en-US" dirty="0">
                <a:solidFill>
                  <a:srgbClr val="FF0000"/>
                </a:solidFill>
              </a:rPr>
              <a:t>, Sex, DOB, Position, </a:t>
            </a:r>
            <a:r>
              <a:rPr lang="en-US" dirty="0" err="1">
                <a:solidFill>
                  <a:srgbClr val="FF0000"/>
                </a:solidFill>
              </a:rPr>
              <a:t>NIK</a:t>
            </a:r>
            <a:r>
              <a:rPr lang="en-US" dirty="0">
                <a:solidFill>
                  <a:srgbClr val="FF0000"/>
                </a:solidFill>
              </a:rPr>
              <a:t>, Salary)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Первичный ключ</a:t>
            </a:r>
            <a:r>
              <a:rPr lang="en-US" dirty="0"/>
              <a:t>:	            </a:t>
            </a:r>
            <a:r>
              <a:rPr lang="en-US" dirty="0" err="1"/>
              <a:t>Staff_no</a:t>
            </a:r>
            <a:endParaRPr lang="ru-RU" dirty="0"/>
          </a:p>
          <a:p>
            <a:r>
              <a:rPr lang="ru-RU" dirty="0"/>
              <a:t>Альтернативный ключ</a:t>
            </a:r>
            <a:r>
              <a:rPr lang="en-US" dirty="0"/>
              <a:t>:    </a:t>
            </a:r>
            <a:r>
              <a:rPr lang="en-US" dirty="0" err="1"/>
              <a:t>FName</a:t>
            </a:r>
            <a:r>
              <a:rPr lang="en-US" dirty="0"/>
              <a:t>, </a:t>
            </a:r>
            <a:r>
              <a:rPr lang="en-US" dirty="0" err="1"/>
              <a:t>LName</a:t>
            </a:r>
            <a:r>
              <a:rPr lang="en-US" dirty="0"/>
              <a:t>, DOB</a:t>
            </a:r>
            <a:endParaRPr lang="ru-RU" dirty="0"/>
          </a:p>
          <a:p>
            <a:r>
              <a:rPr lang="ru-RU" dirty="0"/>
              <a:t>Альтернативный ключ:   </a:t>
            </a:r>
            <a:r>
              <a:rPr lang="ru-RU" dirty="0" smtClean="0"/>
              <a:t> </a:t>
            </a:r>
            <a:r>
              <a:rPr lang="en-US" dirty="0" smtClean="0"/>
              <a:t>NIN</a:t>
            </a:r>
            <a:endParaRPr lang="ru-RU" dirty="0"/>
          </a:p>
          <a:p>
            <a:r>
              <a:rPr lang="ru-RU" dirty="0"/>
              <a:t>Составной атрибут:          </a:t>
            </a:r>
            <a:r>
              <a:rPr lang="en-US" dirty="0"/>
              <a:t>Name</a:t>
            </a:r>
            <a:r>
              <a:rPr lang="ru-RU" dirty="0"/>
              <a:t>(</a:t>
            </a:r>
            <a:r>
              <a:rPr lang="en-US" dirty="0" err="1"/>
              <a:t>FName</a:t>
            </a:r>
            <a:r>
              <a:rPr lang="ru-RU" dirty="0"/>
              <a:t>, </a:t>
            </a:r>
            <a:r>
              <a:rPr lang="en-US" dirty="0" err="1"/>
              <a:t>LName</a:t>
            </a:r>
            <a:r>
              <a:rPr lang="ru-RU" dirty="0"/>
              <a:t>)</a:t>
            </a:r>
          </a:p>
          <a:p>
            <a:r>
              <a:rPr lang="ru-RU" dirty="0"/>
              <a:t>Производный атрибут:    </a:t>
            </a:r>
            <a:r>
              <a:rPr lang="en-US" dirty="0"/>
              <a:t>Total</a:t>
            </a:r>
            <a:r>
              <a:rPr lang="ru-RU" dirty="0"/>
              <a:t>_</a:t>
            </a:r>
            <a:r>
              <a:rPr lang="en-US" dirty="0"/>
              <a:t>Staff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Branch(</a:t>
            </a:r>
            <a:r>
              <a:rPr lang="en-US" dirty="0" err="1">
                <a:solidFill>
                  <a:srgbClr val="FF0000"/>
                </a:solidFill>
              </a:rPr>
              <a:t>Branch_No</a:t>
            </a:r>
            <a:r>
              <a:rPr lang="en-US" dirty="0">
                <a:solidFill>
                  <a:srgbClr val="FF0000"/>
                </a:solidFill>
              </a:rPr>
              <a:t>, Street, Area, City, Postcode, </a:t>
            </a:r>
            <a:r>
              <a:rPr lang="en-US" dirty="0" err="1">
                <a:solidFill>
                  <a:srgbClr val="FF0000"/>
                </a:solidFill>
              </a:rPr>
              <a:t>Tel_No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fax_No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Первичный ключ:	</a:t>
            </a:r>
            <a:r>
              <a:rPr lang="ru-RU" dirty="0" smtClean="0"/>
              <a:t>             </a:t>
            </a:r>
            <a:r>
              <a:rPr lang="en-US" dirty="0" smtClean="0"/>
              <a:t>Branch</a:t>
            </a:r>
            <a:r>
              <a:rPr lang="ru-RU" dirty="0"/>
              <a:t>_</a:t>
            </a:r>
            <a:r>
              <a:rPr lang="en-US" dirty="0"/>
              <a:t>No</a:t>
            </a:r>
            <a:endParaRPr lang="ru-RU" dirty="0"/>
          </a:p>
          <a:p>
            <a:r>
              <a:rPr lang="ru-RU" dirty="0"/>
              <a:t>Альтернативный ключ:     </a:t>
            </a:r>
            <a:r>
              <a:rPr lang="en-US" dirty="0"/>
              <a:t>Fax</a:t>
            </a:r>
            <a:r>
              <a:rPr lang="ru-RU" dirty="0"/>
              <a:t>_</a:t>
            </a:r>
            <a:r>
              <a:rPr lang="en-US" dirty="0"/>
              <a:t>No</a:t>
            </a:r>
            <a:endParaRPr lang="ru-RU" dirty="0"/>
          </a:p>
          <a:p>
            <a:r>
              <a:rPr lang="ru-RU" dirty="0"/>
              <a:t>Составной атрибут</a:t>
            </a:r>
            <a:r>
              <a:rPr lang="en-US" dirty="0"/>
              <a:t>:       </a:t>
            </a:r>
            <a:r>
              <a:rPr lang="ru-RU" dirty="0" smtClean="0"/>
              <a:t>    </a:t>
            </a:r>
            <a:r>
              <a:rPr lang="en-US" dirty="0" smtClean="0"/>
              <a:t>Address(Street</a:t>
            </a:r>
            <a:r>
              <a:rPr lang="en-US" dirty="0"/>
              <a:t>, Area, City, Postcode)</a:t>
            </a:r>
            <a:endParaRPr lang="ru-RU" dirty="0"/>
          </a:p>
          <a:p>
            <a:r>
              <a:rPr lang="ru-RU" dirty="0"/>
              <a:t>Многозначный атрибут</a:t>
            </a:r>
            <a:r>
              <a:rPr lang="en-US" dirty="0"/>
              <a:t>:   </a:t>
            </a:r>
            <a:r>
              <a:rPr lang="ru-RU" dirty="0"/>
              <a:t> </a:t>
            </a:r>
            <a:r>
              <a:rPr lang="en-US" dirty="0" err="1" smtClean="0"/>
              <a:t>Tel_No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5139074"/>
              </p:ext>
            </p:extLst>
          </p:nvPr>
        </p:nvGraphicFramePr>
        <p:xfrm>
          <a:off x="0" y="1230745"/>
          <a:ext cx="9060873" cy="240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5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7" y="1881930"/>
            <a:ext cx="79629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" y="2323730"/>
            <a:ext cx="16383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83" y="2323730"/>
            <a:ext cx="16192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74" y="2323729"/>
            <a:ext cx="16002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82" y="2352305"/>
            <a:ext cx="1609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 smtClean="0"/>
              <a:t>2. </a:t>
            </a:r>
            <a:r>
              <a:rPr lang="ru-RU" sz="4000" dirty="0" smtClean="0"/>
              <a:t>Определение </a:t>
            </a:r>
            <a:r>
              <a:rPr lang="en-US" sz="4000" dirty="0" smtClean="0"/>
              <a:t>ER-</a:t>
            </a:r>
            <a:r>
              <a:rPr lang="ru-RU" sz="4000" dirty="0" smtClean="0"/>
              <a:t>модели </a:t>
            </a:r>
            <a:r>
              <a:rPr lang="ru-RU" sz="4000" dirty="0" smtClean="0"/>
              <a:t>данных (продолжение)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19335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A5896"/>
                </a:solidFill>
              </a:rPr>
              <a:t>Типы связей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48198"/>
            <a:ext cx="9063989" cy="41297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Представление </a:t>
            </a:r>
            <a:r>
              <a:rPr lang="ru-RU" sz="1800" dirty="0"/>
              <a:t>связей на диаграммах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15351840"/>
              </p:ext>
            </p:extLst>
          </p:nvPr>
        </p:nvGraphicFramePr>
        <p:xfrm>
          <a:off x="0" y="1211284"/>
          <a:ext cx="9144000" cy="149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947394"/>
            <a:ext cx="76771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206332"/>
            <a:ext cx="9144000" cy="5700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Например, рассмотрим </a:t>
            </a:r>
            <a:r>
              <a:rPr lang="ru-RU" dirty="0">
                <a:solidFill>
                  <a:srgbClr val="FF0000"/>
                </a:solidFill>
              </a:rPr>
              <a:t>Связь </a:t>
            </a:r>
            <a:r>
              <a:rPr lang="en-US" dirty="0" err="1">
                <a:solidFill>
                  <a:srgbClr val="FF0000"/>
                </a:solidFill>
              </a:rPr>
              <a:t>IsAllocated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(Приписан к) </a:t>
            </a:r>
            <a:r>
              <a:rPr lang="ru-RU" dirty="0"/>
              <a:t>указывает на взаимосвязь между сущностями </a:t>
            </a:r>
            <a:r>
              <a:rPr lang="en-US" dirty="0">
                <a:solidFill>
                  <a:srgbClr val="FF0000"/>
                </a:solidFill>
              </a:rPr>
              <a:t>Branch</a:t>
            </a:r>
            <a:r>
              <a:rPr lang="ru-RU" dirty="0"/>
              <a:t> и </a:t>
            </a:r>
            <a:r>
              <a:rPr lang="en-US" dirty="0">
                <a:solidFill>
                  <a:srgbClr val="FF0000"/>
                </a:solidFill>
              </a:rPr>
              <a:t>Staff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а каждый отдельный экземпляр </a:t>
            </a:r>
            <a:r>
              <a:rPr lang="ru-RU" dirty="0">
                <a:solidFill>
                  <a:srgbClr val="FF0000"/>
                </a:solidFill>
              </a:rPr>
              <a:t>связи </a:t>
            </a:r>
            <a:r>
              <a:rPr lang="en-US" dirty="0" err="1">
                <a:solidFill>
                  <a:srgbClr val="FF0000"/>
                </a:solidFill>
              </a:rPr>
              <a:t>IsAllocated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ru-RU" dirty="0"/>
              <a:t>связывает одну сущность </a:t>
            </a:r>
            <a:r>
              <a:rPr lang="en-US" dirty="0">
                <a:solidFill>
                  <a:srgbClr val="FF0000"/>
                </a:solidFill>
              </a:rPr>
              <a:t>Branch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 одной сущностью </a:t>
            </a:r>
            <a:r>
              <a:rPr lang="en-US" dirty="0">
                <a:solidFill>
                  <a:srgbClr val="FF0000"/>
                </a:solidFill>
              </a:rPr>
              <a:t>Staff</a:t>
            </a:r>
            <a:r>
              <a:rPr lang="ru-RU" dirty="0"/>
              <a:t>. </a:t>
            </a:r>
          </a:p>
          <a:p>
            <a:r>
              <a:rPr lang="ru-RU" dirty="0"/>
              <a:t>Отдельные элементы связи </a:t>
            </a:r>
            <a:r>
              <a:rPr lang="en-US" dirty="0" err="1">
                <a:solidFill>
                  <a:srgbClr val="FF0000"/>
                </a:solidFill>
              </a:rPr>
              <a:t>IsAllocated</a:t>
            </a:r>
            <a:r>
              <a:rPr lang="en-US" i="1" dirty="0"/>
              <a:t> </a:t>
            </a:r>
            <a:r>
              <a:rPr lang="ru-RU" dirty="0"/>
              <a:t>представлены на </a:t>
            </a:r>
            <a:r>
              <a:rPr lang="ru-RU" dirty="0" smtClean="0"/>
              <a:t>диаграмме, </a:t>
            </a:r>
            <a:r>
              <a:rPr lang="ru-RU" dirty="0"/>
              <a:t>которая называется </a:t>
            </a:r>
            <a:r>
              <a:rPr lang="ru-RU" dirty="0">
                <a:solidFill>
                  <a:srgbClr val="FF0000"/>
                </a:solidFill>
              </a:rPr>
              <a:t>семантической сетью</a:t>
            </a:r>
            <a:r>
              <a:rPr lang="ru-RU" dirty="0"/>
              <a:t>. </a:t>
            </a:r>
          </a:p>
          <a:p>
            <a:r>
              <a:rPr lang="ru-RU" dirty="0">
                <a:solidFill>
                  <a:srgbClr val="FF0000"/>
                </a:solidFill>
              </a:rPr>
              <a:t>Семантическая сеть </a:t>
            </a:r>
            <a:r>
              <a:rPr lang="ru-RU" dirty="0"/>
              <a:t>является объектной диаграммой, в которой символ • представляет сущности, а символ </a:t>
            </a:r>
            <a:r>
              <a:rPr lang="ru-RU" dirty="0">
                <a:sym typeface="Wingdings"/>
              </a:rPr>
              <a:t></a:t>
            </a:r>
            <a:r>
              <a:rPr lang="ru-RU" dirty="0"/>
              <a:t> — связи.</a:t>
            </a:r>
          </a:p>
          <a:p>
            <a:r>
              <a:rPr lang="ru-RU" dirty="0"/>
              <a:t>Для упрощения диаграммы семантической сети на </a:t>
            </a:r>
            <a:r>
              <a:rPr lang="ru-RU" dirty="0" smtClean="0"/>
              <a:t>рис. показаны </a:t>
            </a:r>
            <a:r>
              <a:rPr lang="ru-RU" dirty="0"/>
              <a:t>только некоторые атрибуты сущностей </a:t>
            </a:r>
            <a:r>
              <a:rPr lang="ru-RU" dirty="0" err="1">
                <a:solidFill>
                  <a:srgbClr val="FF0000"/>
                </a:solidFill>
              </a:rPr>
              <a:t>Branch</a:t>
            </a:r>
            <a:r>
              <a:rPr lang="ru-RU" dirty="0"/>
              <a:t> и </a:t>
            </a:r>
            <a:r>
              <a:rPr lang="ru-RU" dirty="0" err="1">
                <a:solidFill>
                  <a:srgbClr val="FF0000"/>
                </a:solidFill>
              </a:rPr>
              <a:t>Staff</a:t>
            </a:r>
            <a:r>
              <a:rPr lang="ru-RU" dirty="0"/>
              <a:t>.</a:t>
            </a:r>
          </a:p>
          <a:p>
            <a:r>
              <a:rPr lang="ru-RU" dirty="0"/>
              <a:t>Так, здесь показаны только три атрибута типа сущности </a:t>
            </a:r>
            <a:r>
              <a:rPr lang="en-US" dirty="0"/>
              <a:t>Branch</a:t>
            </a:r>
            <a:r>
              <a:rPr lang="ru-RU" dirty="0"/>
              <a:t> — </a:t>
            </a:r>
            <a:r>
              <a:rPr lang="en-US" dirty="0"/>
              <a:t>Branch</a:t>
            </a:r>
            <a:r>
              <a:rPr lang="ru-RU" dirty="0"/>
              <a:t>_</a:t>
            </a:r>
            <a:r>
              <a:rPr lang="en-US" dirty="0"/>
              <a:t>No</a:t>
            </a:r>
            <a:r>
              <a:rPr lang="ru-RU" dirty="0"/>
              <a:t> — </a:t>
            </a:r>
            <a:r>
              <a:rPr lang="en-US" dirty="0"/>
              <a:t>Address</a:t>
            </a:r>
            <a:r>
              <a:rPr lang="ru-RU" dirty="0"/>
              <a:t> и </a:t>
            </a:r>
            <a:r>
              <a:rPr lang="en-US" dirty="0"/>
              <a:t>Tel</a:t>
            </a:r>
            <a:r>
              <a:rPr lang="ru-RU" dirty="0"/>
              <a:t>_</a:t>
            </a:r>
            <a:r>
              <a:rPr lang="en-US" dirty="0"/>
              <a:t>No</a:t>
            </a:r>
            <a:r>
              <a:rPr lang="ru-RU" dirty="0"/>
              <a:t>, и три атрибута для сущности </a:t>
            </a:r>
            <a:r>
              <a:rPr lang="en-US" dirty="0"/>
              <a:t>Staff</a:t>
            </a:r>
            <a:r>
              <a:rPr lang="ru-RU" dirty="0"/>
              <a:t> — </a:t>
            </a:r>
            <a:r>
              <a:rPr lang="en-US" dirty="0"/>
              <a:t>Staff</a:t>
            </a:r>
            <a:r>
              <a:rPr lang="ru-RU" dirty="0"/>
              <a:t>_</a:t>
            </a:r>
            <a:r>
              <a:rPr lang="en-US" dirty="0"/>
              <a:t>No</a:t>
            </a:r>
            <a:r>
              <a:rPr lang="ru-RU" dirty="0"/>
              <a:t>, </a:t>
            </a:r>
            <a:r>
              <a:rPr lang="en-US" dirty="0"/>
              <a:t>Address</a:t>
            </a:r>
            <a:r>
              <a:rPr lang="ru-RU" dirty="0"/>
              <a:t> и </a:t>
            </a:r>
            <a:r>
              <a:rPr lang="en-US" dirty="0"/>
              <a:t>DOB</a:t>
            </a:r>
            <a:r>
              <a:rPr lang="ru-RU" dirty="0"/>
              <a:t>. </a:t>
            </a:r>
          </a:p>
          <a:p>
            <a:r>
              <a:rPr lang="ru-RU" dirty="0"/>
              <a:t>На диаграмме показаны три связи 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ru-RU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ru-RU" dirty="0">
                <a:solidFill>
                  <a:srgbClr val="FF0000"/>
                </a:solidFill>
              </a:rPr>
              <a:t>2 </a:t>
            </a:r>
            <a:r>
              <a:rPr lang="ru-RU" dirty="0"/>
              <a:t>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 smtClean="0"/>
              <a:t>), </a:t>
            </a:r>
            <a:r>
              <a:rPr lang="ru-RU" dirty="0"/>
              <a:t>которые описывают взаимосвязь сущностей </a:t>
            </a:r>
            <a:r>
              <a:rPr lang="en-US" dirty="0"/>
              <a:t>Branch</a:t>
            </a:r>
            <a:r>
              <a:rPr lang="ru-RU" dirty="0"/>
              <a:t> и </a:t>
            </a:r>
            <a:r>
              <a:rPr lang="en-US" dirty="0"/>
              <a:t>Staff</a:t>
            </a:r>
            <a:r>
              <a:rPr lang="ru-RU" dirty="0"/>
              <a:t>. Эти связи представлены линиями, соединяющими каждую сущность </a:t>
            </a:r>
            <a:r>
              <a:rPr lang="en-US" dirty="0"/>
              <a:t>Branch</a:t>
            </a:r>
            <a:r>
              <a:rPr lang="ru-RU" dirty="0"/>
              <a:t> с каждой сущностью </a:t>
            </a:r>
            <a:r>
              <a:rPr lang="en-US" dirty="0"/>
              <a:t>Staff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A5896"/>
                </a:solidFill>
              </a:rPr>
              <a:t>Типы связей</a:t>
            </a:r>
          </a:p>
        </p:txBody>
      </p:sp>
    </p:spTree>
    <p:extLst>
      <p:ext uri="{BB962C8B-B14F-4D97-AF65-F5344CB8AC3E}">
        <p14:creationId xmlns:p14="http://schemas.microsoft.com/office/powerpoint/2010/main" val="3153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6"/>
            <a:ext cx="9144000" cy="686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0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6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Степень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Степень связи</a:t>
            </a:r>
            <a:r>
              <a:rPr lang="ru-RU"/>
              <a:t> – количество сущностей, которые охвачены данной связью.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4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8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Рекурсивная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Рекурсивная  связь </a:t>
            </a:r>
            <a:r>
              <a:rPr lang="ru-RU" dirty="0"/>
              <a:t>- </a:t>
            </a:r>
            <a:r>
              <a:rPr lang="ru-RU" b="0" dirty="0"/>
              <a:t>связь, в которой одни и те же</a:t>
            </a:r>
            <a:r>
              <a:rPr lang="ru-RU" b="0" i="1" dirty="0"/>
              <a:t> </a:t>
            </a:r>
            <a:r>
              <a:rPr lang="ru-RU" b="0" dirty="0"/>
              <a:t>сущности участвуют несколько раз и в разных ролях.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09775"/>
            <a:ext cx="90773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9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Атрибуты связей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853169"/>
            <a:ext cx="887983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 smtClean="0"/>
              <a:t>1. Определение </a:t>
            </a:r>
            <a:r>
              <a:rPr lang="en-US" sz="4000" dirty="0" smtClean="0"/>
              <a:t>ER-</a:t>
            </a:r>
            <a:r>
              <a:rPr lang="ru-RU" sz="4000" dirty="0" smtClean="0"/>
              <a:t>модели данных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1611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8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/>
          <a:stretch/>
        </p:blipFill>
        <p:spPr bwMode="auto">
          <a:xfrm>
            <a:off x="0" y="-1"/>
            <a:ext cx="8906493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8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/>
          <a:stretch>
            <a:fillRect/>
          </a:stretch>
        </p:blipFill>
        <p:spPr bwMode="auto">
          <a:xfrm>
            <a:off x="11876" y="76962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5571" cy="66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3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9"/>
          <a:stretch>
            <a:fillRect/>
          </a:stretch>
        </p:blipFill>
        <p:spPr bwMode="auto">
          <a:xfrm>
            <a:off x="0" y="83129"/>
            <a:ext cx="9168903" cy="66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2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9786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0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 smtClean="0"/>
              <a:t>3. </a:t>
            </a:r>
            <a:r>
              <a:rPr lang="ru-RU" sz="4000" dirty="0" smtClean="0"/>
              <a:t>Структурные</a:t>
            </a:r>
          </a:p>
          <a:p>
            <a:pPr indent="0"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ограничения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39431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Показатель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кардинальности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46961"/>
            <a:ext cx="9063989" cy="76002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Наиболее распространёнными </a:t>
            </a:r>
            <a:r>
              <a:rPr lang="ru-RU" dirty="0"/>
              <a:t>являются бинарные связи с показателями кардинальности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7450649"/>
              </p:ext>
            </p:extLst>
          </p:nvPr>
        </p:nvGraphicFramePr>
        <p:xfrm>
          <a:off x="106878" y="1397000"/>
          <a:ext cx="9037122" cy="173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0317685"/>
              </p:ext>
            </p:extLst>
          </p:nvPr>
        </p:nvGraphicFramePr>
        <p:xfrm>
          <a:off x="178129" y="4358236"/>
          <a:ext cx="8847117" cy="163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19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905"/>
            <a:ext cx="9144000" cy="581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Связь один-к-одному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0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03020"/>
            <a:ext cx="9144000" cy="12801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Определение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Модель "сущность-связь" </a:t>
            </a:r>
            <a:r>
              <a:rPr lang="ru-RU" dirty="0"/>
              <a:t>(</a:t>
            </a:r>
            <a:r>
              <a:rPr lang="en-US" dirty="0"/>
              <a:t>Entity</a:t>
            </a:r>
            <a:r>
              <a:rPr lang="ru-RU" dirty="0"/>
              <a:t>-</a:t>
            </a:r>
            <a:r>
              <a:rPr lang="en-US" dirty="0"/>
              <a:t>Relationship model</a:t>
            </a:r>
            <a:r>
              <a:rPr lang="ru-RU" dirty="0"/>
              <a:t>, или </a:t>
            </a:r>
            <a:r>
              <a:rPr lang="en-US" dirty="0"/>
              <a:t>ER</a:t>
            </a:r>
            <a:r>
              <a:rPr lang="ru-RU" dirty="0"/>
              <a:t>-модель) представляет собой высокоуровневую концептуальную модель данных, которая была разработана </a:t>
            </a:r>
            <a:r>
              <a:rPr lang="ru-RU" dirty="0" err="1"/>
              <a:t>Ченом</a:t>
            </a:r>
            <a:r>
              <a:rPr lang="ru-RU" dirty="0"/>
              <a:t> (</a:t>
            </a:r>
            <a:r>
              <a:rPr lang="en-US" dirty="0"/>
              <a:t>Chen</a:t>
            </a:r>
            <a:r>
              <a:rPr lang="ru-RU" dirty="0"/>
              <a:t>) в 1976 году с целью упрощения задачи проектирования баз данных. </a:t>
            </a:r>
          </a:p>
          <a:p>
            <a:r>
              <a:rPr lang="ru-RU" dirty="0">
                <a:solidFill>
                  <a:srgbClr val="FF0000"/>
                </a:solidFill>
              </a:rPr>
              <a:t>Основная цель разработки высокоуровневой модели данных </a:t>
            </a:r>
            <a:r>
              <a:rPr lang="ru-RU" dirty="0"/>
              <a:t>заключается в создании модели пользовательского восприятия данных и согласовании большого количества технических аспектов, связанных с проектированием базы данных.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0" y="3806190"/>
            <a:ext cx="6734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3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38795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6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70660"/>
            <a:ext cx="9144000" cy="10094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7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определении показателя кардинальности некоторой связи следует учитывать только те сущности, которые охватываются данной связью. </a:t>
            </a:r>
          </a:p>
          <a:p>
            <a:r>
              <a:rPr lang="ru-RU" dirty="0"/>
              <a:t>Из семантической сетевой модели связи </a:t>
            </a:r>
            <a:r>
              <a:rPr lang="en-US" i="1" dirty="0">
                <a:solidFill>
                  <a:srgbClr val="FF0000"/>
                </a:solidFill>
              </a:rPr>
              <a:t>Manages</a:t>
            </a:r>
            <a:r>
              <a:rPr lang="en-US" i="1" dirty="0"/>
              <a:t> </a:t>
            </a:r>
            <a:r>
              <a:rPr lang="ru-RU" dirty="0"/>
              <a:t>следует, что одна сущность типа </a:t>
            </a:r>
            <a:r>
              <a:rPr lang="en-US" dirty="0"/>
              <a:t>Staff</a:t>
            </a:r>
            <a:r>
              <a:rPr lang="ru-RU" dirty="0"/>
              <a:t> (менеджер) связана с единственной сущностью типа </a:t>
            </a:r>
            <a:r>
              <a:rPr lang="en-US" dirty="0"/>
              <a:t>Branch</a:t>
            </a:r>
            <a:r>
              <a:rPr lang="ru-RU" dirty="0"/>
              <a:t> (Отделение компании). </a:t>
            </a:r>
          </a:p>
          <a:p>
            <a:r>
              <a:rPr lang="ru-RU" dirty="0"/>
              <a:t>Поэтому связь </a:t>
            </a:r>
            <a:r>
              <a:rPr lang="en-US" i="1" dirty="0"/>
              <a:t>Manages </a:t>
            </a:r>
            <a:r>
              <a:rPr lang="ru-RU" dirty="0"/>
              <a:t>является связью типа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smtClean="0">
                <a:solidFill>
                  <a:srgbClr val="FF0000"/>
                </a:solidFill>
              </a:rPr>
              <a:t>один-к-одному</a:t>
            </a:r>
            <a:r>
              <a:rPr lang="ru-RU" dirty="0">
                <a:solidFill>
                  <a:srgbClr val="FF0000"/>
                </a:solidFill>
              </a:rPr>
              <a:t>" (1:1). </a:t>
            </a:r>
          </a:p>
          <a:p>
            <a:r>
              <a:rPr lang="ru-RU" dirty="0"/>
              <a:t>Иначе говоря, показатель кардинальности связи </a:t>
            </a:r>
            <a:r>
              <a:rPr lang="en-US" i="1" dirty="0">
                <a:solidFill>
                  <a:srgbClr val="FF0000"/>
                </a:solidFill>
              </a:rPr>
              <a:t>Manages </a:t>
            </a:r>
            <a:r>
              <a:rPr lang="ru-RU" dirty="0">
                <a:solidFill>
                  <a:srgbClr val="FF0000"/>
                </a:solidFill>
              </a:rPr>
              <a:t>равен 1:1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Связь один-к-одному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82" y="4371975"/>
            <a:ext cx="6324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6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5" y="888494"/>
            <a:ext cx="92297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Связь один-ко-многим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8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3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5091"/>
            <a:ext cx="9144000" cy="5581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0041"/>
            <a:ext cx="9063989" cy="4189169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Одна сущность типа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Staff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может быть связана с одной или более сущностями типа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Property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_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for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_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Rent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Следовательно, связь </a:t>
            </a:r>
            <a:r>
              <a:rPr lang="en-US" sz="17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Oversees</a:t>
            </a:r>
            <a:r>
              <a:rPr lang="ru-RU" sz="17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 точки зрения сущности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Staff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является связью типа "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один-ко-многим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" (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1:М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Если рассмотреть связь </a:t>
            </a:r>
            <a:r>
              <a:rPr lang="en-US" sz="17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Oversees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с противоположной стороны, одна сущность типа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Property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_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for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_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Rent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связана с одной сущностью типа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Staff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Поэтому связь </a:t>
            </a:r>
            <a:r>
              <a:rPr lang="en-US" sz="17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Oversees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с точки зрения сущности 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Property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1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Rent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является связью типа "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один-к-одному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" (1:1).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Однако на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ER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-диаграммах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связи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следует представлять с наиболее высоким из всех существующих показателем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кардинальности. 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1700" b="1" dirty="0" smtClean="0">
                <a:latin typeface="Arial" pitchFamily="34" charset="0"/>
                <a:cs typeface="Arial" pitchFamily="34" charset="0"/>
              </a:rPr>
              <a:t>Таким 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образом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для связи </a:t>
            </a:r>
            <a:r>
              <a:rPr lang="en-US" sz="17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Oversees</a:t>
            </a:r>
            <a:r>
              <a:rPr lang="en-US" sz="1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показатель кардинальности мы принимаем равным </a:t>
            </a:r>
            <a:r>
              <a:rPr lang="ru-RU" sz="1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977899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Связь один-ко-многим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6" y="4421244"/>
            <a:ext cx="6796521" cy="20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906" y="6431019"/>
            <a:ext cx="799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модель связи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Oversees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между сущностями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Staff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Branch </a:t>
            </a:r>
          </a:p>
        </p:txBody>
      </p:sp>
    </p:spTree>
    <p:extLst>
      <p:ext uri="{BB962C8B-B14F-4D97-AF65-F5344CB8AC3E}">
        <p14:creationId xmlns:p14="http://schemas.microsoft.com/office/powerpoint/2010/main" val="18575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многие-ко-многим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9" y="942975"/>
            <a:ext cx="92297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6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"/>
            <a:ext cx="9144000" cy="678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534" y="5268036"/>
            <a:ext cx="8898341" cy="382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533" y="5884462"/>
            <a:ext cx="8898341" cy="19106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805" y="5695662"/>
            <a:ext cx="8898341" cy="19106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18615" y="3343701"/>
            <a:ext cx="232012" cy="3275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4108" y="2813713"/>
            <a:ext cx="232012" cy="3275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00669" y="2813712"/>
            <a:ext cx="232012" cy="3275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64108" y="1175982"/>
            <a:ext cx="232012" cy="32754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" y="1215931"/>
            <a:ext cx="9063989" cy="3712191"/>
          </a:xfrm>
        </p:spPr>
        <p:txBody>
          <a:bodyPr>
            <a:normAutofit/>
          </a:bodyPr>
          <a:lstStyle/>
          <a:p>
            <a:r>
              <a:rPr lang="ru-RU" sz="1800" dirty="0"/>
              <a:t>Одна сущность типа </a:t>
            </a:r>
            <a:r>
              <a:rPr lang="en-US" sz="1800" dirty="0">
                <a:solidFill>
                  <a:srgbClr val="C00000"/>
                </a:solidFill>
              </a:rPr>
              <a:t>Newspaper</a:t>
            </a:r>
            <a:r>
              <a:rPr lang="ru-RU" sz="1800" dirty="0"/>
              <a:t> может быть связана с одной или больше сущностями типа </a:t>
            </a:r>
            <a:r>
              <a:rPr lang="en-US" sz="1800" dirty="0">
                <a:solidFill>
                  <a:srgbClr val="C00000"/>
                </a:solidFill>
              </a:rPr>
              <a:t>Property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for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Ren</a:t>
            </a:r>
            <a:r>
              <a:rPr lang="en-US" sz="1800" dirty="0"/>
              <a:t>t</a:t>
            </a:r>
            <a:r>
              <a:rPr lang="ru-RU" sz="1800" dirty="0"/>
              <a:t>. </a:t>
            </a:r>
          </a:p>
          <a:p>
            <a:r>
              <a:rPr lang="ru-RU" sz="1800" dirty="0"/>
              <a:t>Следовательно, связь </a:t>
            </a:r>
            <a:r>
              <a:rPr lang="en-US" sz="1800" i="1" dirty="0">
                <a:solidFill>
                  <a:srgbClr val="C00000"/>
                </a:solidFill>
              </a:rPr>
              <a:t>Advertises</a:t>
            </a:r>
            <a:r>
              <a:rPr lang="ru-RU" sz="1800" dirty="0"/>
              <a:t>, с точки зрения сущности </a:t>
            </a:r>
            <a:r>
              <a:rPr lang="en-US" sz="1800" dirty="0">
                <a:solidFill>
                  <a:srgbClr val="C00000"/>
                </a:solidFill>
              </a:rPr>
              <a:t>Newspaper</a:t>
            </a:r>
            <a:r>
              <a:rPr lang="ru-RU" sz="1800" dirty="0"/>
              <a:t>, является связью типа "</a:t>
            </a:r>
            <a:r>
              <a:rPr lang="ru-RU" sz="1800" dirty="0" smtClean="0">
                <a:solidFill>
                  <a:srgbClr val="C00000"/>
                </a:solidFill>
              </a:rPr>
              <a:t>один-ко-многим</a:t>
            </a:r>
            <a:r>
              <a:rPr lang="ru-RU" sz="1800" dirty="0"/>
              <a:t>" (</a:t>
            </a:r>
            <a:r>
              <a:rPr lang="ru-RU" sz="1800" dirty="0" err="1"/>
              <a:t>1:М</a:t>
            </a:r>
            <a:r>
              <a:rPr lang="ru-RU" sz="1800" dirty="0"/>
              <a:t>).</a:t>
            </a:r>
          </a:p>
          <a:p>
            <a:r>
              <a:rPr lang="ru-RU" sz="1800" dirty="0"/>
              <a:t>Если рассмотреть связь </a:t>
            </a:r>
            <a:r>
              <a:rPr lang="en-US" sz="1800" i="1" dirty="0">
                <a:solidFill>
                  <a:srgbClr val="C00000"/>
                </a:solidFill>
              </a:rPr>
              <a:t>Advertises</a:t>
            </a:r>
            <a:r>
              <a:rPr lang="en-US" sz="1800" i="1" dirty="0"/>
              <a:t> </a:t>
            </a:r>
            <a:r>
              <a:rPr lang="ru-RU" sz="1800" dirty="0"/>
              <a:t>с противоположной стороны, то одна сущность типа </a:t>
            </a:r>
            <a:r>
              <a:rPr lang="en-US" sz="1800" dirty="0">
                <a:solidFill>
                  <a:srgbClr val="C00000"/>
                </a:solidFill>
              </a:rPr>
              <a:t>Property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for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Rent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может быть связана с одной или больше сущностями типа </a:t>
            </a:r>
            <a:r>
              <a:rPr lang="en-US" sz="1800" dirty="0">
                <a:solidFill>
                  <a:srgbClr val="C00000"/>
                </a:solidFill>
              </a:rPr>
              <a:t>Newspaper</a:t>
            </a:r>
            <a:r>
              <a:rPr lang="ru-RU" sz="1800" dirty="0"/>
              <a:t>. </a:t>
            </a:r>
          </a:p>
          <a:p>
            <a:r>
              <a:rPr lang="ru-RU" sz="1800" dirty="0"/>
              <a:t>Поэтому связь </a:t>
            </a:r>
            <a:r>
              <a:rPr lang="en-US" sz="1800" i="1" dirty="0">
                <a:solidFill>
                  <a:srgbClr val="C00000"/>
                </a:solidFill>
              </a:rPr>
              <a:t>Advertises</a:t>
            </a:r>
            <a:r>
              <a:rPr lang="ru-RU" sz="1800" i="1" dirty="0"/>
              <a:t>, </a:t>
            </a:r>
            <a:r>
              <a:rPr lang="ru-RU" sz="1800" dirty="0"/>
              <a:t>с точки зрения сущности </a:t>
            </a:r>
            <a:r>
              <a:rPr lang="en-US" sz="1800" dirty="0">
                <a:solidFill>
                  <a:srgbClr val="C00000"/>
                </a:solidFill>
              </a:rPr>
              <a:t>Property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for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Rent</a:t>
            </a:r>
            <a:r>
              <a:rPr lang="ru-RU" sz="1800" dirty="0"/>
              <a:t>, также является связью "</a:t>
            </a:r>
            <a:r>
              <a:rPr lang="ru-RU" sz="1800" dirty="0" smtClean="0">
                <a:solidFill>
                  <a:srgbClr val="C00000"/>
                </a:solidFill>
              </a:rPr>
              <a:t>один-ко-многим</a:t>
            </a:r>
            <a:r>
              <a:rPr lang="ru-RU" sz="1800" dirty="0"/>
              <a:t>" (</a:t>
            </a:r>
            <a:r>
              <a:rPr lang="ru-RU" sz="1800" dirty="0" err="1"/>
              <a:t>1:М</a:t>
            </a:r>
            <a:r>
              <a:rPr lang="ru-RU" sz="1800" dirty="0"/>
              <a:t>).</a:t>
            </a:r>
          </a:p>
          <a:p>
            <a:r>
              <a:rPr lang="ru-RU" sz="1800" dirty="0"/>
              <a:t>Итак, связь </a:t>
            </a:r>
            <a:r>
              <a:rPr lang="en-US" sz="1800" i="1" dirty="0">
                <a:solidFill>
                  <a:srgbClr val="C00000"/>
                </a:solidFill>
              </a:rPr>
              <a:t>Advertises </a:t>
            </a:r>
            <a:r>
              <a:rPr lang="ru-RU" sz="1800" dirty="0"/>
              <a:t>представлена в виде двух связей типа "</a:t>
            </a:r>
            <a:r>
              <a:rPr lang="ru-RU" sz="1800" dirty="0" smtClean="0"/>
              <a:t>один-ко-многим</a:t>
            </a:r>
            <a:r>
              <a:rPr lang="ru-RU" sz="1800" dirty="0"/>
              <a:t>" (</a:t>
            </a:r>
            <a:r>
              <a:rPr lang="ru-RU" sz="1800" dirty="0" err="1"/>
              <a:t>1:М</a:t>
            </a:r>
            <a:r>
              <a:rPr lang="ru-RU" sz="1800" dirty="0"/>
              <a:t>), которые вместе образуют связь типа "</a:t>
            </a:r>
            <a:r>
              <a:rPr lang="ru-RU" sz="1800" dirty="0" smtClean="0">
                <a:solidFill>
                  <a:srgbClr val="C00000"/>
                </a:solidFill>
              </a:rPr>
              <a:t>многие-ко-многим</a:t>
            </a:r>
            <a:r>
              <a:rPr lang="ru-RU" sz="1800" dirty="0"/>
              <a:t>" (</a:t>
            </a:r>
            <a:r>
              <a:rPr lang="en-US" sz="1800" dirty="0"/>
              <a:t>M</a:t>
            </a:r>
            <a:r>
              <a:rPr lang="ru-RU" sz="1800" dirty="0"/>
              <a:t>:</a:t>
            </a:r>
            <a:r>
              <a:rPr lang="en-US" sz="1800" dirty="0"/>
              <a:t>N</a:t>
            </a:r>
            <a:r>
              <a:rPr lang="ru-RU" sz="1800" dirty="0"/>
              <a:t>). </a:t>
            </a:r>
            <a:r>
              <a:rPr lang="ru-RU" sz="1800" dirty="0" smtClean="0"/>
              <a:t>Иначе говоря, показатель кардинальности связи </a:t>
            </a:r>
            <a:r>
              <a:rPr lang="en-US" sz="1800" i="1" dirty="0" smtClean="0"/>
              <a:t>Advertises </a:t>
            </a:r>
            <a:r>
              <a:rPr lang="ru-RU" sz="1800" dirty="0" smtClean="0"/>
              <a:t>равен </a:t>
            </a:r>
            <a:r>
              <a:rPr lang="en-US" sz="1800" dirty="0" smtClean="0">
                <a:solidFill>
                  <a:srgbClr val="FF0000"/>
                </a:solidFill>
              </a:rPr>
              <a:t>M</a:t>
            </a:r>
            <a:r>
              <a:rPr lang="ru-RU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18687"/>
            <a:ext cx="64293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977899"/>
          </a:xfrm>
        </p:spPr>
        <p:txBody>
          <a:bodyPr/>
          <a:lstStyle/>
          <a:p>
            <a:r>
              <a:rPr lang="ru-RU" dirty="0" smtClean="0"/>
              <a:t>Связь многие-ко-многим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46" y="6556908"/>
            <a:ext cx="881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ER-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модель связи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Advertises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между сущностями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Newspaper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Property_for_Rent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4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Степень участия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83893"/>
            <a:ext cx="9063989" cy="42940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Существует </a:t>
            </a:r>
            <a:r>
              <a:rPr lang="ru-RU" sz="1800" dirty="0"/>
              <a:t>два варианта участия сущности в связи: </a:t>
            </a:r>
            <a:r>
              <a:rPr lang="ru-RU" sz="1800" dirty="0">
                <a:solidFill>
                  <a:srgbClr val="C00000"/>
                </a:solidFill>
              </a:rPr>
              <a:t>полное</a:t>
            </a:r>
            <a:r>
              <a:rPr lang="ru-RU" sz="1800" dirty="0"/>
              <a:t> (</a:t>
            </a:r>
            <a:r>
              <a:rPr lang="en-US" sz="1800" dirty="0"/>
              <a:t>total</a:t>
            </a:r>
            <a:r>
              <a:rPr lang="ru-RU" sz="1800" dirty="0"/>
              <a:t>) и </a:t>
            </a:r>
            <a:r>
              <a:rPr lang="ru-RU" sz="1800" dirty="0">
                <a:solidFill>
                  <a:srgbClr val="C00000"/>
                </a:solidFill>
              </a:rPr>
              <a:t>частичное </a:t>
            </a:r>
            <a:r>
              <a:rPr lang="ru-RU" sz="1800" dirty="0"/>
              <a:t>(</a:t>
            </a:r>
            <a:r>
              <a:rPr lang="en-US" sz="1800" dirty="0"/>
              <a:t>partial</a:t>
            </a:r>
            <a:r>
              <a:rPr lang="ru-RU" sz="1800" dirty="0"/>
              <a:t>). </a:t>
            </a:r>
          </a:p>
          <a:p>
            <a:r>
              <a:rPr lang="ru-RU" sz="1800" dirty="0"/>
              <a:t>Степень участия является </a:t>
            </a:r>
            <a:r>
              <a:rPr lang="ru-RU" sz="1800" u="sng" dirty="0">
                <a:solidFill>
                  <a:srgbClr val="FF0000"/>
                </a:solidFill>
              </a:rPr>
              <a:t>полной</a:t>
            </a:r>
            <a:r>
              <a:rPr lang="ru-RU" sz="1800" dirty="0"/>
              <a:t>, если для существования некоторой сущности требуется существование другой сущности, связанной с ней </a:t>
            </a:r>
            <a:r>
              <a:rPr lang="ru-RU" sz="1800" dirty="0" smtClean="0"/>
              <a:t>определённой </a:t>
            </a:r>
            <a:r>
              <a:rPr lang="ru-RU" sz="1800" dirty="0"/>
              <a:t>связью. В противном случае степень участия является </a:t>
            </a:r>
            <a:r>
              <a:rPr lang="ru-RU" sz="1800" u="sng" dirty="0">
                <a:solidFill>
                  <a:srgbClr val="FF0000"/>
                </a:solidFill>
              </a:rPr>
              <a:t>частичной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8549423"/>
              </p:ext>
            </p:extLst>
          </p:nvPr>
        </p:nvGraphicFramePr>
        <p:xfrm>
          <a:off x="0" y="1226333"/>
          <a:ext cx="8993875" cy="158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06" y="4042152"/>
            <a:ext cx="6704951" cy="227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1755" y="6325828"/>
            <a:ext cx="881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Степень участия сторон в связи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IsAllocated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между сущностями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Branch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Staff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Допустимо использование и альтернативного варианта обозначений структурных ограничений, накладываемых на некоторую связь, который предусматривает отображение </a:t>
            </a:r>
            <a:r>
              <a:rPr lang="ru-RU" dirty="0">
                <a:solidFill>
                  <a:srgbClr val="C00000"/>
                </a:solidFill>
              </a:rPr>
              <a:t>максимальных (Мах) </a:t>
            </a:r>
            <a:r>
              <a:rPr lang="ru-RU" dirty="0"/>
              <a:t>и </a:t>
            </a:r>
            <a:r>
              <a:rPr lang="ru-RU" dirty="0">
                <a:solidFill>
                  <a:srgbClr val="C00000"/>
                </a:solidFill>
              </a:rPr>
              <a:t>минимальных (</a:t>
            </a:r>
            <a:r>
              <a:rPr lang="en-US" dirty="0">
                <a:solidFill>
                  <a:srgbClr val="C00000"/>
                </a:solidFill>
              </a:rPr>
              <a:t>Min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/>
              <a:t>значений в виде надписи (</a:t>
            </a:r>
            <a:r>
              <a:rPr lang="en-US" dirty="0">
                <a:solidFill>
                  <a:srgbClr val="C00000"/>
                </a:solidFill>
              </a:rPr>
              <a:t>Min</a:t>
            </a:r>
            <a:r>
              <a:rPr lang="ru-RU" dirty="0">
                <a:solidFill>
                  <a:srgbClr val="C00000"/>
                </a:solidFill>
              </a:rPr>
              <a:t>, Мах</a:t>
            </a:r>
            <a:r>
              <a:rPr lang="ru-RU" dirty="0"/>
              <a:t>) над линией соединения, обозначающей участие сущности в данной связи.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ограничения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54" y="3302758"/>
            <a:ext cx="6884709" cy="3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1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понятия </a:t>
            </a:r>
            <a:r>
              <a:rPr lang="en-US" dirty="0"/>
              <a:t>ER</a:t>
            </a:r>
            <a:r>
              <a:rPr lang="ru-RU" dirty="0"/>
              <a:t>-модели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1590"/>
            <a:ext cx="9063989" cy="1371600"/>
          </a:xfrm>
        </p:spPr>
        <p:txBody>
          <a:bodyPr/>
          <a:lstStyle/>
          <a:p>
            <a:r>
              <a:rPr lang="ru-RU" dirty="0"/>
              <a:t>Основные концепции модели "сущность-связь" включают </a:t>
            </a:r>
            <a:r>
              <a:rPr lang="ru-RU" dirty="0">
                <a:solidFill>
                  <a:srgbClr val="FF0000"/>
                </a:solidFill>
              </a:rPr>
              <a:t>типы сущностей, типы связей и атрибуты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6" y="2303813"/>
            <a:ext cx="6807274" cy="44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9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 smtClean="0"/>
              <a:t>4. </a:t>
            </a:r>
            <a:r>
              <a:rPr lang="ru-RU" sz="4000" dirty="0" smtClean="0"/>
              <a:t>Проблемы </a:t>
            </a:r>
            <a:r>
              <a:rPr lang="en-US" sz="4000" dirty="0" smtClean="0"/>
              <a:t>ER-</a:t>
            </a:r>
            <a:r>
              <a:rPr lang="ru-RU" sz="4000" dirty="0" smtClean="0"/>
              <a:t>моделирования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35671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Проблемы </a:t>
            </a:r>
            <a:r>
              <a:rPr lang="en-US" dirty="0"/>
              <a:t>ER</a:t>
            </a:r>
            <a:r>
              <a:rPr lang="ru-RU" dirty="0"/>
              <a:t>-моделирования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48924"/>
            <a:ext cx="9063989" cy="11600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Важно </a:t>
            </a:r>
            <a:r>
              <a:rPr lang="ru-RU" sz="1800" dirty="0"/>
              <a:t>всегда проверять модель данных на наличие потенциальных </a:t>
            </a:r>
            <a:r>
              <a:rPr lang="ru-RU" sz="1800" dirty="0">
                <a:solidFill>
                  <a:srgbClr val="FF0000"/>
                </a:solidFill>
              </a:rPr>
              <a:t>ловушек соединения</a:t>
            </a:r>
            <a:r>
              <a:rPr lang="ru-RU" sz="1800" dirty="0"/>
              <a:t>, поскольку в одних случаях это может иметь лишь незначительные последствия, тогда как в других — для устранения ловушек может потребоваться выполнить перестройку всей концептуальной модели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3038579"/>
              </p:ext>
            </p:extLst>
          </p:nvPr>
        </p:nvGraphicFramePr>
        <p:xfrm>
          <a:off x="95534" y="2497540"/>
          <a:ext cx="8939284" cy="140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6025906"/>
              </p:ext>
            </p:extLst>
          </p:nvPr>
        </p:nvGraphicFramePr>
        <p:xfrm>
          <a:off x="0" y="1274170"/>
          <a:ext cx="9144000" cy="129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61398558"/>
              </p:ext>
            </p:extLst>
          </p:nvPr>
        </p:nvGraphicFramePr>
        <p:xfrm>
          <a:off x="150126" y="5314839"/>
          <a:ext cx="8789158" cy="131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320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Ловушки </a:t>
            </a:r>
            <a:r>
              <a:rPr lang="ru-RU" dirty="0"/>
              <a:t>разветвления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1" y="3372074"/>
            <a:ext cx="9063989" cy="3393345"/>
          </a:xfrm>
        </p:spPr>
        <p:txBody>
          <a:bodyPr>
            <a:noAutofit/>
          </a:bodyPr>
          <a:lstStyle/>
          <a:p>
            <a:r>
              <a:rPr lang="ru-RU" sz="1900" dirty="0" smtClean="0"/>
              <a:t>Потенциальная </a:t>
            </a:r>
            <a:r>
              <a:rPr lang="ru-RU" sz="1900" dirty="0"/>
              <a:t>ловушка разветвления показана на рис</a:t>
            </a:r>
            <a:r>
              <a:rPr lang="ru-RU" sz="1900" dirty="0" smtClean="0"/>
              <a:t>., </a:t>
            </a:r>
            <a:r>
              <a:rPr lang="ru-RU" sz="1900" dirty="0"/>
              <a:t>на котором две связи типа </a:t>
            </a:r>
            <a:r>
              <a:rPr lang="ru-RU" sz="1900" dirty="0" err="1">
                <a:solidFill>
                  <a:srgbClr val="C00000"/>
                </a:solidFill>
              </a:rPr>
              <a:t>1:М</a:t>
            </a:r>
            <a:r>
              <a:rPr lang="ru-RU" sz="1900" dirty="0"/>
              <a:t> </a:t>
            </a:r>
            <a:r>
              <a:rPr lang="ru-RU" sz="1900" i="1" dirty="0"/>
              <a:t>(</a:t>
            </a:r>
            <a:r>
              <a:rPr lang="en-US" sz="1900" i="1" dirty="0" err="1"/>
              <a:t>I</a:t>
            </a:r>
            <a:r>
              <a:rPr lang="en-US" sz="1900" i="1" dirty="0" err="1">
                <a:solidFill>
                  <a:srgbClr val="C00000"/>
                </a:solidFill>
              </a:rPr>
              <a:t>sAllocated</a:t>
            </a:r>
            <a:r>
              <a:rPr lang="en-US" sz="1900" i="1" dirty="0">
                <a:solidFill>
                  <a:srgbClr val="C00000"/>
                </a:solidFill>
              </a:rPr>
              <a:t> </a:t>
            </a:r>
            <a:r>
              <a:rPr lang="ru-RU" sz="1900" dirty="0"/>
              <a:t>и </a:t>
            </a:r>
            <a:r>
              <a:rPr lang="en-US" sz="1900" i="1" dirty="0">
                <a:solidFill>
                  <a:srgbClr val="C00000"/>
                </a:solidFill>
              </a:rPr>
              <a:t>Operates</a:t>
            </a:r>
            <a:r>
              <a:rPr lang="ru-RU" sz="1900" i="1" dirty="0"/>
              <a:t>) </a:t>
            </a:r>
            <a:r>
              <a:rPr lang="ru-RU" sz="1900" dirty="0"/>
              <a:t>выходят из одной и той же сущности </a:t>
            </a:r>
            <a:r>
              <a:rPr lang="en-US" sz="1900" i="1" dirty="0">
                <a:solidFill>
                  <a:srgbClr val="C00000"/>
                </a:solidFill>
              </a:rPr>
              <a:t>Division</a:t>
            </a:r>
            <a:r>
              <a:rPr lang="ru-RU" sz="1900" dirty="0"/>
              <a:t>.</a:t>
            </a:r>
          </a:p>
          <a:p>
            <a:r>
              <a:rPr lang="ru-RU" sz="1900" dirty="0" smtClean="0"/>
              <a:t>Один </a:t>
            </a:r>
            <a:r>
              <a:rPr lang="ru-RU" sz="1900" dirty="0"/>
              <a:t>отдел (</a:t>
            </a:r>
            <a:r>
              <a:rPr lang="en-US" sz="1900" dirty="0"/>
              <a:t>Division</a:t>
            </a:r>
            <a:r>
              <a:rPr lang="ru-RU" sz="1900" dirty="0"/>
              <a:t>) может быть представлен сразу в нескольких отделениях компании (</a:t>
            </a:r>
            <a:r>
              <a:rPr lang="en-US" sz="1900" dirty="0"/>
              <a:t>Branch</a:t>
            </a:r>
            <a:r>
              <a:rPr lang="ru-RU" sz="1900" dirty="0"/>
              <a:t>) и в нем может работать многочисленный штат сотрудников. </a:t>
            </a:r>
            <a:endParaRPr lang="ru-RU" sz="1900" dirty="0" smtClean="0"/>
          </a:p>
          <a:p>
            <a:r>
              <a:rPr lang="ru-RU" sz="1900" dirty="0" smtClean="0"/>
              <a:t>Проблемы </a:t>
            </a:r>
            <a:r>
              <a:rPr lang="ru-RU" sz="1900" dirty="0"/>
              <a:t>начинаются при попытках выяснить, в каком отделении компании работает каждый из сотрудников отдела. Для исследования этой проблемы рассмотрим </a:t>
            </a:r>
            <a:r>
              <a:rPr lang="ru-RU" sz="1900" dirty="0" smtClean="0"/>
              <a:t>семантическую сетевую модель.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31704146"/>
              </p:ext>
            </p:extLst>
          </p:nvPr>
        </p:nvGraphicFramePr>
        <p:xfrm>
          <a:off x="-7918" y="1274170"/>
          <a:ext cx="9151918" cy="209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35"/>
            <a:ext cx="732472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6225" y="0"/>
            <a:ext cx="4105275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 помощью семантической сетевой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ответьте: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"В каком отделении компании работает сотрудник с номером '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SG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37'?".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Можно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сделать вывод, что этот сотрудник работает в отделении '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ВЗ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' или '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7'. Неспособность дать точный ответ на поставленный вопрос является результатом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ловушки разветвления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связанной с неправильной интерпретацией связей между сущностями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Staff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Division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Branch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34532"/>
            <a:ext cx="9144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Arial" pitchFamily="34" charset="0"/>
                <a:cs typeface="Arial" pitchFamily="34" charset="0"/>
              </a:rPr>
              <a:t>Устранить эту проблему можно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путем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перестройки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-модели для представления правильного взаимодействия между этими сущностями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70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20"/>
            <a:ext cx="732472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5978" y="-27296"/>
            <a:ext cx="4388022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Перестроим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-модель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для представления правильного взаимодействия между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сущностями.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Затем проверим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эту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структуру на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уровне отдельных сущностей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(на семантической модели).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ожно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убедиться, что теперь легко дать однозначный ответ на поставленный выше вопрос.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помощью семантической сетевой модели можно определить, что сотрудник с номером '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SG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37</a:t>
            </a:r>
            <a:r>
              <a:rPr lang="ru-RU" sz="1600" b="1" baseline="30000" dirty="0">
                <a:latin typeface="Arial" pitchFamily="34" charset="0"/>
                <a:cs typeface="Arial" pitchFamily="34" charset="0"/>
              </a:rPr>
              <a:t>’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работает в отделении компании с номером '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ВЗ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', который является частью отдела '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1'.</a:t>
            </a:r>
          </a:p>
        </p:txBody>
      </p:sp>
    </p:spTree>
    <p:extLst>
      <p:ext uri="{BB962C8B-B14F-4D97-AF65-F5344CB8AC3E}">
        <p14:creationId xmlns:p14="http://schemas.microsoft.com/office/powerpoint/2010/main" val="9890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Ловушки </a:t>
            </a:r>
            <a:r>
              <a:rPr lang="ru-RU" dirty="0"/>
              <a:t>разрыва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12945"/>
            <a:ext cx="9063989" cy="129653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Рассмотрим потенциальную </a:t>
            </a:r>
            <a:r>
              <a:rPr lang="ru-RU" sz="1800" dirty="0" smtClean="0">
                <a:solidFill>
                  <a:srgbClr val="C00000"/>
                </a:solidFill>
              </a:rPr>
              <a:t>ловушку </a:t>
            </a:r>
            <a:r>
              <a:rPr lang="ru-RU" sz="1800" dirty="0">
                <a:solidFill>
                  <a:srgbClr val="C00000"/>
                </a:solidFill>
              </a:rPr>
              <a:t>разрыва </a:t>
            </a:r>
            <a:r>
              <a:rPr lang="ru-RU" sz="1800" dirty="0" smtClean="0"/>
              <a:t>на </a:t>
            </a:r>
            <a:r>
              <a:rPr lang="ru-RU" sz="1800" dirty="0"/>
              <a:t>примере связей между сущностями </a:t>
            </a:r>
            <a:r>
              <a:rPr lang="en-US" sz="1800" dirty="0">
                <a:solidFill>
                  <a:srgbClr val="C00000"/>
                </a:solidFill>
              </a:rPr>
              <a:t>Branch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en-US" sz="1800" dirty="0">
                <a:solidFill>
                  <a:srgbClr val="C00000"/>
                </a:solidFill>
              </a:rPr>
              <a:t>Staff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и </a:t>
            </a:r>
            <a:r>
              <a:rPr lang="en-US" sz="1800" dirty="0">
                <a:solidFill>
                  <a:srgbClr val="C00000"/>
                </a:solidFill>
              </a:rPr>
              <a:t>Property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for</a:t>
            </a:r>
            <a:r>
              <a:rPr lang="ru-RU" sz="1800" dirty="0">
                <a:solidFill>
                  <a:srgbClr val="C00000"/>
                </a:solidFill>
              </a:rPr>
              <a:t>_</a:t>
            </a:r>
            <a:r>
              <a:rPr lang="en-US" sz="1800" dirty="0">
                <a:solidFill>
                  <a:srgbClr val="C00000"/>
                </a:solidFill>
              </a:rPr>
              <a:t>Rent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7447417"/>
              </p:ext>
            </p:extLst>
          </p:nvPr>
        </p:nvGraphicFramePr>
        <p:xfrm>
          <a:off x="0" y="1574421"/>
          <a:ext cx="9144000" cy="260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3"/>
            <a:ext cx="75723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2722" y="0"/>
            <a:ext cx="425127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Рассмотрев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-модель, можно сделать вывод, что одно отделение компании имеет много сотрудников, которые работают со сдаваемыми в аренду объектами.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Однако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не все сотрудники непосредственно работают с объектами, а также не все сдаваемые в аренду объекты недвижимости в каждый конкретный момент находятся в ведении кого-либо из работников компании.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9144"/>
            <a:ext cx="91915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 данном случае проблема возникает, когда необходимо выяснить, какие объекты недвижимости приписаны к тому или иному отделению компании.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433"/>
            <a:ext cx="489272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 помощью этой семантической сетевой модели попробуем ответить: "Какое отделение компании отвечает за работу с объектом '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РА14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' ?".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На данный вопрос нельзя дать ответ, поскольку этот объект в текущий момент не связан ни с одним из сотрудников, работающих в каком-либо из отделений компании. Неспособность дать ответ на заданный вопрос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рассматривается как утрата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 результате которой и возникает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ловушка разрыва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00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08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6082" y="0"/>
            <a:ext cx="381791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Частичное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участие сущностей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Staff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Property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 связи </a:t>
            </a:r>
            <a:r>
              <a:rPr lang="en-US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Oversees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означает, что некоторые объекты недвижимости не могут быть связаны с отделением компании посредством сотрудников.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26082" y="4157512"/>
            <a:ext cx="381791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Следовательно,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следует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ввести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новую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связь </a:t>
            </a:r>
            <a:r>
              <a:rPr lang="en-US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между сущностями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Branch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Property for Rent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-диаграмма,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отображает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истинные связи между этими сущностями. Такая структура гарантирует, что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всегда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будут известны объекты недвижимости, связанные с каждым отделением компании, включая объекты недвижимости, которые в данный момент не поручены никому из сотрудников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6812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80920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 smtClean="0"/>
              <a:t>Спасибо за внимание!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3300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сущностей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7054427"/>
              </p:ext>
            </p:extLst>
          </p:nvPr>
        </p:nvGraphicFramePr>
        <p:xfrm>
          <a:off x="0" y="1397000"/>
          <a:ext cx="9144000" cy="165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1" y="3147766"/>
            <a:ext cx="8466861" cy="332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4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57008"/>
            <a:ext cx="3610099" cy="7006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Способы </a:t>
            </a:r>
            <a:r>
              <a:rPr lang="ru-RU" sz="1800" dirty="0"/>
              <a:t>представления </a:t>
            </a:r>
            <a:endParaRPr lang="ru-RU" sz="1800" dirty="0" smtClean="0"/>
          </a:p>
          <a:p>
            <a:r>
              <a:rPr lang="ru-RU" sz="1800" dirty="0" smtClean="0"/>
              <a:t>сущностей </a:t>
            </a:r>
            <a:r>
              <a:rPr lang="ru-RU" sz="1800" dirty="0"/>
              <a:t>на диаграмме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сущностей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7766170"/>
              </p:ext>
            </p:extLst>
          </p:nvPr>
        </p:nvGraphicFramePr>
        <p:xfrm>
          <a:off x="0" y="1230746"/>
          <a:ext cx="9048997" cy="286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49" y="3890263"/>
            <a:ext cx="49149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6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Атрибуты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1892850"/>
              </p:ext>
            </p:extLst>
          </p:nvPr>
        </p:nvGraphicFramePr>
        <p:xfrm>
          <a:off x="106877" y="1396999"/>
          <a:ext cx="8942119" cy="536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486521"/>
          </a:xfrm>
        </p:spPr>
        <p:txBody>
          <a:bodyPr>
            <a:normAutofit fontScale="90000"/>
          </a:bodyPr>
          <a:lstStyle/>
          <a:p>
            <a:r>
              <a:rPr lang="ru-RU" sz="3000" dirty="0"/>
              <a:t>Представление атрибутов на диаграммах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" y="629391"/>
            <a:ext cx="9134600" cy="62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7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Представление атрибутов на диаграммах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3" y="1853169"/>
            <a:ext cx="78676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339</TotalTime>
  <Words>2070</Words>
  <Application>Microsoft Office PowerPoint</Application>
  <PresentationFormat>Экран (4:3)</PresentationFormat>
  <Paragraphs>177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шаблон презентации</vt:lpstr>
      <vt:lpstr>Тема Office</vt:lpstr>
      <vt:lpstr>Лекция на тему: МОДЕЛЬ  «СУЩНОСТЬ-СВЯЗЬ»</vt:lpstr>
      <vt:lpstr>Презентация PowerPoint</vt:lpstr>
      <vt:lpstr>Определение</vt:lpstr>
      <vt:lpstr>Базовые понятия ER-модели</vt:lpstr>
      <vt:lpstr>Типы сущностей</vt:lpstr>
      <vt:lpstr>Типы сущностей</vt:lpstr>
      <vt:lpstr>Атрибуты</vt:lpstr>
      <vt:lpstr>Представление атрибутов на диаграммах</vt:lpstr>
      <vt:lpstr>Представление атрибутов на диаграммах</vt:lpstr>
      <vt:lpstr>Ключи</vt:lpstr>
      <vt:lpstr>Ключи</vt:lpstr>
      <vt:lpstr>Презентация PowerPoint</vt:lpstr>
      <vt:lpstr>Типы связей</vt:lpstr>
      <vt:lpstr>Типы связей</vt:lpstr>
      <vt:lpstr>Презентация PowerPoint</vt:lpstr>
      <vt:lpstr>Презентация PowerPoint</vt:lpstr>
      <vt:lpstr>Степень связи</vt:lpstr>
      <vt:lpstr>Рекурсивная связь</vt:lpstr>
      <vt:lpstr>Атрибуты связей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Показатель кардинальности</vt:lpstr>
      <vt:lpstr>Связь один-к-одному</vt:lpstr>
      <vt:lpstr>Презентация PowerPoint</vt:lpstr>
      <vt:lpstr>Связь один-к-одному</vt:lpstr>
      <vt:lpstr>Связь один-ко-многим</vt:lpstr>
      <vt:lpstr>Презентация PowerPoint</vt:lpstr>
      <vt:lpstr>Связь один-ко-многим</vt:lpstr>
      <vt:lpstr>Связь многие-ко-многим</vt:lpstr>
      <vt:lpstr>Презентация PowerPoint</vt:lpstr>
      <vt:lpstr>Связь многие-ко-многим</vt:lpstr>
      <vt:lpstr>Степень участия</vt:lpstr>
      <vt:lpstr>Структурные ограничения</vt:lpstr>
      <vt:lpstr>Презентация PowerPoint</vt:lpstr>
      <vt:lpstr>3. Проблемы ER-моделирования</vt:lpstr>
      <vt:lpstr>Ловушки разветвления</vt:lpstr>
      <vt:lpstr>Презентация PowerPoint</vt:lpstr>
      <vt:lpstr>Презентация PowerPoint</vt:lpstr>
      <vt:lpstr>Ловушки разрыва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Леся</dc:creator>
  <cp:lastModifiedBy>Леся</cp:lastModifiedBy>
  <cp:revision>103</cp:revision>
  <dcterms:created xsi:type="dcterms:W3CDTF">2018-11-02T10:10:26Z</dcterms:created>
  <dcterms:modified xsi:type="dcterms:W3CDTF">2019-01-18T11:00:38Z</dcterms:modified>
</cp:coreProperties>
</file>